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81" r:id="rId17"/>
    <p:sldId id="270" r:id="rId18"/>
    <p:sldId id="272" r:id="rId19"/>
    <p:sldId id="275" r:id="rId20"/>
    <p:sldId id="280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Kirk" initials="CK" lastIdx="5" clrIdx="0">
    <p:extLst>
      <p:ext uri="{19B8F6BF-5375-455C-9EA6-DF929625EA0E}">
        <p15:presenceInfo xmlns:p15="http://schemas.microsoft.com/office/powerpoint/2012/main" userId="S-1-5-21-3388933763-2387696048-3050347461-57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4B2"/>
    <a:srgbClr val="17B13F"/>
    <a:srgbClr val="10762B"/>
    <a:srgbClr val="79F527"/>
    <a:srgbClr val="68BD2F"/>
    <a:srgbClr val="1AC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2:00:52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24575,'10'61'0,"1"-8"0,-10 48 0,-2-73 0,1 0 0,1-1 0,2 1 0,0 0 0,13 45 0,-16-72 0,0 0 0,1 0 0,-1 0 0,0 0 0,0 0 0,1 0 0,-1 0 0,1-1 0,-1 1 0,1 0 0,-1 0 0,1 0 0,-1-1 0,1 1 0,0 0 0,-1-1 0,1 1 0,0 0 0,1 0 0,5-12 0,-1-29 0,-5-76 0,-2 68 0,1 38 0,-1 13 0,1 58 120,0-46-321,0-36-1083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7:09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24575,'2'1'0,"1"1"0,0-1 0,-1 1 0,1 0 0,-1 0 0,0-1 0,0 1 0,1 1 0,-1-1 0,-1 0 0,1 0 0,0 1 0,2 4 0,2 1 0,52 60 0,25 34 0,-33-39 0,-38-49 0,0 1 0,-1 0 0,0 0 0,-1 1 0,-1 0 0,0 1 0,9 29 0,4 26 0,2-1 0,39 77 0,-53-123 0,14 45 0,-17-46 0,1-1 0,15 32 0,-12-32 0,-2 1 0,-1 0 0,-1 1 0,7 48 0,8 30 0,-11-65 0,-2 2 0,7 64 0,-7-45 0,-5-38 0,-1-1 0,0 22 0,-4-24 0,1 25 0,0-42 0,0 1 0,0 0 0,0 0 0,1 0 0,-1 0 0,1-1 0,-1 1 0,1 0 0,0 0 0,-1-1 0,1 1 0,0 0 0,0-1 0,0 1 0,0-1 0,3 3 0,-4-4 0,1 0 0,-1 1 0,0-1 0,1 0 0,-1 0 0,1 0 0,-1 1 0,1-1 0,-1 0 0,1 0 0,-1 0 0,0 0 0,1 0 0,-1 0 0,1 0 0,-1 0 0,1 0 0,-1 0 0,1 0 0,-1 0 0,1 0 0,-1-1 0,1 1 0,-1 0 0,0 0 0,1 0 0,-1-1 0,1 1 0,-1 0 0,0-1 0,1 1 0,-1-1 0,13-17 0,2-25 0,45-228 0,0 3 0,160-350 0,-214 604 0,-1 0 0,0 0 0,-1-1 0,0 1 0,-2-1 0,1 0 0,-2 0 0,0 0 0,-1 0 0,0 0 0,-1 0 0,-1 1 0,0-1 0,-1 0 0,-1 1 0,0-1 0,-1 1 0,-7-14 0,11 26 0,1 1 0,-1 0 0,1-1 0,-1 1 0,0-1 0,1 1 0,-1 0 0,0 0 0,0-1 0,0 1 0,0 0 0,0 0 0,0 0 0,-1 0 0,1 0 0,0 0 0,0 1 0,-1-1 0,1 0 0,0 1 0,-1-1 0,1 0 0,-1 1 0,1 0 0,-1-1 0,1 1 0,-1 0 0,1 0 0,-1 0 0,-2 0 0,2 1 0,-1 0 0,1 0 0,0 0 0,-1 0 0,1 0 0,0 1 0,0-1 0,0 1 0,0-1 0,0 1 0,0 0 0,1 0 0,-1 0 0,0 0 0,1 0 0,0 0 0,-3 5 0,-12 32 0,1 1 0,2 0 0,-12 64 0,12-47 0,-12 54 0,4 2 0,6-1 0,-2 160 0,17-435 0,-8-317 0,2 392 0,4 291 0,2-172 0,-1-3 0,2 0 0,7 54 0,-8-82 0,0 1 0,0-1 0,0 0 0,0 0 0,0 0 0,0 1 0,0-1 0,0 0 0,0 0 0,-1 0 0,1 1 0,0-1 0,0 0 0,0 0 0,0 1 0,1-1 0,-1 0 0,0 0 0,0 0 0,0 1 0,0-1 0,0 0 0,0 0 0,0 0 0,0 1 0,0-1 0,0 0 0,1 0 0,-1 0 0,0 1 0,0-1 0,0 0 0,0 0 0,1 0 0,-1 0 0,0 0 0,0 1 0,0-1 0,1 0 0,-1 0 0,0 0 0,0 0 0,0 0 0,1 0 0,-1 0 0,0 0 0,0 0 0,1 0 0,-1 0 0,4-15 0,-1-27 0,-2-8 0,-2 0 0,-2 0 0,-3 0 0,-1 1 0,-29-94 0,31 134 0,1 18 0,2 19 0,2-28 0,1 83 0,1-44 0,-7 72 0,4-107 0,1-1 0,-1 1 0,0-1 0,0 1 0,0-1 0,-1 1 0,1-1 0,-1 0 0,-3 5 0,5-7 0,0-1 0,0 0 0,-1 1 0,1-1 0,0 0 0,-1 0 0,1 1 0,0-1 0,-1 0 0,1 0 0,0 1 0,-1-1 0,1 0 0,-1 0 0,1 0 0,0 0 0,-1 0 0,1 0 0,-1 0 0,1 0 0,-1 0 0,1 0 0,0 0 0,-1 0 0,1 0 0,-1 0 0,1 0 0,0 0 0,-2 0 0,1-1 0,0 0 0,0 0 0,-1-1 0,1 1 0,0 0 0,0 0 0,0-1 0,0 1 0,0 0 0,0-1 0,1 1 0,-2-3 0,-17-41 0,-18-67 0,20 56 0,-2-5 0,16 59 0,0 12 0,2 16 0,4 3 0,1 1 0,1-1 0,2 0 0,1-1 0,13 33 0,-6-34 0,-6-23 0,-2-18 0,-5-2 0,0 0 0,-1 0 0,0 0 0,-1 0 0,-5-32 0,-21-81 0,26 128 0,-5-20 0,-1 0 0,-10-25 0,16 45 0,-1 0 0,1 1 0,0-1 0,0 0 0,0 0 0,0 1 0,-1-1 0,1 0 0,0 1 0,-1-1 0,1 1 0,0-1 0,-1 0 0,1 1 0,-1-1 0,1 1 0,-1-1 0,1 1 0,-1-1 0,1 1 0,-1 0 0,0-1 0,1 1 0,-1 0 0,0-1 0,1 1 0,-1 0 0,0-1 0,-4 19 0,5 34 0,0-50 0,2 35 0,2 1 0,16 69 0,-20-107 0,0 0 0,0 0 0,0 0 0,0 0 0,0-1 0,0 1 0,0 0 0,0 0 0,0 0 0,0 0 0,0 0 0,1 0 0,-1 0 0,0 0 0,0 0 0,0 0 0,0 0 0,0 0 0,0 0 0,0 0 0,0 0 0,0 0 0,0 0 0,0 0 0,1 0 0,-1 0 0,0 0 0,0 0 0,0 0 0,0 0 0,0 0 0,0 0 0,0 0 0,0 0 0,0 0 0,0 0 0,0 0 0,1 0 0,-1 0 0,0 0 0,0 0 0,0 0 0,0 0 0,0 0 0,0 0 0,0 0 0,0 1 0,0-1 0,0 0 0,0 0 0,3-16 0,0-22 0,-3-38-1365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2:58.9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79 420 24575,'2'50'0,"2"0"0,2 0 0,14 49 0,48 142 0,-63-227 0,63 186 0,-54-167 0,1-1 0,1 0 0,38 55 0,-50-82 0,0 0 0,1 1 0,0-1 0,-1-1 0,2 1 0,6 4 0,-11-8 0,0 0 0,0-1 0,0 1 0,0-1 0,0 1 0,1-1 0,-1 1 0,0-1 0,0 1 0,1-1 0,-1 0 0,0 0 0,0 0 0,1 0 0,-1 0 0,0 0 0,1 0 0,-1 0 0,0 0 0,0-1 0,1 1 0,-1 0 0,0-1 0,0 1 0,0-1 0,1 1 0,-1-1 0,0 0 0,0 1 0,0-1 0,0 0 0,0 0 0,0 0 0,0 0 0,-1 0 0,1 0 0,0 0 0,0 0 0,0-2 0,3-4 0,0 0 0,0-1 0,-1 0 0,0 0 0,-1 0 0,0 0 0,2-15 0,1-65 0,-4 55 0,1-49 0,-4 0 0,-3 0 0,-4 0 0,-3 1 0,-5 0 0,-42-125 0,58 203 0,0-1 0,-1-1 0,1 1 0,-1-1 0,0 1 0,0 0 0,-1-1 0,1 1 0,-1 0 0,0 1 0,0-1 0,0 0 0,-7-4 0,10 7 0,-1 1 0,1 0 0,-1 0 0,1 0 0,-1 0 0,0 0 0,1-1 0,-1 1 0,1 0 0,-1 1 0,0-1 0,1 0 0,-1 0 0,1 0 0,-1 0 0,1 0 0,-1 0 0,1 1 0,-1-1 0,1 0 0,-1 0 0,1 1 0,-1-1 0,1 0 0,-1 1 0,1-1 0,-1 1 0,1-1 0,0 0 0,-1 1 0,1-1 0,0 1 0,-1-1 0,1 1 0,0-1 0,0 1 0,-1-1 0,1 1 0,0-1 0,0 2 0,-8 26 0,8-25 0,-10 85 0,4 0 0,7 114 0,2-88 0,-3-26 0,24 175 0,-16-228 0,-3-27 0,-2-11 0,-1-17 0,-2-25 0,-2 0 0,-2 1 0,-3-1 0,-12-45 0,-60-171 0,29 119 0,-84-165 0,109 267 0,25 40 0,0-1 0,0 1 0,0 0 0,0 0 0,0-1 0,0 1 0,0 0 0,0 0 0,0 0 0,0-1 0,-1 1 0,1 0 0,0 0 0,0 0 0,0-1 0,0 1 0,-1 0 0,1 0 0,0 0 0,0 0 0,0-1 0,-1 1 0,1 0 0,0 0 0,0 0 0,0 0 0,-1 0 0,1 0 0,0 0 0,0 0 0,-1 0 0,1 0 0,0-1 0,0 1 0,-1 0 0,1 1 0,0-1 0,0 0 0,-1 0 0,1 0 0,0 0 0,0 0 0,-1 0 0,1 0 0,0 0 0,0 0 0,0 0 0,-1 0 0,1 1 0,0-1 0,0 0 0,0 0 0,-1 0 0,1 0 0,0 1 0,0-1 0,0 0 0,0 0 0,-1 0 0,1 1 0,0-1 0,0 0 0,0 0 0,0 0 0,0 1 0,0-1 0,0 0 0,0 9 0,0 0 0,1 0 0,1 0 0,-1 0 0,1 0 0,1 0 0,5 13 0,-3-7 0,123 319 0,-122-318 0,-4-11 0,-1-1 0,0 1 0,1-1 0,0 1 0,0-1 0,1 0 0,-1 1 0,1-1 0,0-1 0,0 1 0,1 0 0,5 5 0,-8-9 0,-1 0 0,0 0 0,1 0 0,-1 0 0,1 0 0,-1-1 0,1 1 0,-1 0 0,1 0 0,-1 0 0,0 0 0,1 0 0,-1-1 0,1 1 0,-1 0 0,0 0 0,1-1 0,-1 1 0,0 0 0,1-1 0,-1 1 0,0 0 0,1-1 0,-1 1 0,0 0 0,0-1 0,0 1 0,1-1 0,-1 1 0,0-1 0,0 1 0,0 0 0,0-1 0,0 1 0,0-1 0,0 1 0,0-1 0,0 0 0,3-13 0,0 0 0,-1 0 0,-1-1 0,-1 1 0,0 0 0,-4-27 0,-22-93 0,21 111 0,-65-274 0,64 275 0,6 22 0,0 0 0,0 0 0,0 0 0,0 1 0,0-1 0,-1 0 0,1 0 0,0 0 0,0 0 0,0 0 0,0 0 0,0 0 0,0 0 0,0 0 0,0 0 0,0 0 0,0 0 0,0 0 0,0 0 0,-1 0 0,1 0 0,0 0 0,0 0 0,0 0 0,0 0 0,0 0 0,0 0 0,0 0 0,0 0 0,0 0 0,0 0 0,-1 0 0,1 0 0,0 0 0,0 0 0,0 0 0,0 0 0,0 0 0,0 0 0,0 0 0,0 0 0,0 0 0,0 0 0,0 0 0,0 0 0,0 0 0,-1 0 0,1-1 0,0 1 0,0 0 0,0 0 0,0 0 0,0 0 0,0 0 0,0 0 0,0 0 0,0 0 0,0 0 0,0-1 0,-1 40 0,9 48 0,4 0 0,44 161 0,87 162 0,-125-366 0,36 67 0,-34-87 0,-20-23 0,1-1 0,-1 1 0,1-1 0,-1 0 0,1 1 0,0-1 0,-1 1 0,1-1 0,0 0 0,-1 0 0,1 1 0,0-1 0,0 0 0,-1 0 0,1 0 0,0 0 0,0 0 0,-1 0 0,1 0 0,0 0 0,1 0 0,-1-1 0,1-1 0,-1 1 0,0-1 0,1 1 0,-1-1 0,0 1 0,0-1 0,0 0 0,0 0 0,0 0 0,0 1 0,0-1 0,-1 0 0,1 0 0,-1 0 0,0 0 0,1 0 0,-1 0 0,0 0 0,0 0 0,-1-3 0,2-23 0,-2 1 0,-1 0 0,-1 0 0,-2 0 0,-8-27 0,-48-136 0,54 171 0,-145-373 0,45 123 0,97 237 0,8 25 0,0-1 0,0 1 0,0 0 0,-1 0 0,-1 0 0,1 0 0,-1 1 0,0-1 0,-10-11 0,8 21 0,2 13 0,-2 36 0,3 1 0,4 59 0,16 115 0,-14-193 0,13 129 0,7-1 0,56 197 0,-75-344 0,11 32 0,-14-45 0,0 1 0,0-1 0,0 1 0,1-1 0,-1 1 0,1-1 0,-1 0 0,1 0 0,0 0 0,0 0 0,0 0 0,3 2 0,-4-3 0,-1-1 0,1 0 0,-1 0 0,1 0 0,-1 0 0,1 0 0,-1 0 0,0 0 0,1 0 0,-1 0 0,1 0 0,-1 0 0,1 0 0,-1 0 0,1 0 0,-1-1 0,0 1 0,1 0 0,-1 0 0,1 0 0,-1-1 0,0 1 0,1 0 0,-1 0 0,0-1 0,1 1 0,-1 0 0,0-1 0,1 1 0,-1 0 0,0-1 0,0 1 0,1-1 0,-1 1 0,0 0 0,0-1 0,0 1 0,0-1 0,0 1 0,0 0 0,0-1 0,1 0 0,2-10 0,1 0 0,-2 0 0,1 0 0,-2-1 0,1 1 0,-1-18 0,-8-76 0,5 85 0,-85-524 0,40 293 0,21 102 0,21 135 0,2 16 0,1 28 0,-3 155 0,8 0 0,9-1 0,68 344 0,-78-521 0,3 16 0,1 0 0,1 1 0,18 38 0,-25-61 0,1 1 0,0-1 0,-1 0 0,1 0 0,0 1 0,0-1 0,-1 0 0,1 0 0,0 0 0,0 0 0,0 0 0,1 0 0,-1 0 0,0-1 0,0 1 0,0 0 0,1 0 0,1 0 0,-2-1 0,0-1 0,0 1 0,-1 0 0,1-1 0,0 1 0,0-1 0,0 1 0,0-1 0,0 1 0,-1-1 0,1 0 0,0 1 0,0-1 0,-1 0 0,1 1 0,-1-1 0,1 0 0,0 0 0,-1 0 0,0 0 0,1 0 0,-1 1 0,0-1 0,1 0 0,-1 0 0,0-2 0,8-23 0,-2 0 0,-2-1 0,0 1 0,-2-1 0,-2-54 0,0 39 0,-4-126 0,-9 2 0,-7-1 0,-64-251 0,69 367 0,8 41 0,4 16 0,2 22 0,18 95 0,52 195 0,-37-186 0,-17-67 0,18 83 0,65 172 0,-77-278 0,-21-41 0,0 0 0,1 0 0,-1-1 0,1 1 0,0 0 0,-1-1 0,1 1 0,-1 0 0,1-1 0,0 1 0,0-1 0,-1 1 0,1-1 0,0 1 0,0-1 0,0 0 0,-1 1 0,2-1 0,-1 0 0,0 0 0,-1-1 0,1 1 0,-1 0 0,1-1 0,0 1 0,-1-1 0,1 1 0,-1-1 0,1 1 0,-1-1 0,1 1 0,-1-1 0,1 1 0,-1-1 0,1 0 0,-1 1 0,0-1 0,0 0 0,1 1 0,-1-1 0,0 0 0,0 1 0,0-1 0,1 0 0,-1-1 0,6-34 0,-1-1 0,-2 0 0,-1 0 0,-5-51 0,1 9 0,-2-783 0,-8 1519 0,1-89 0,9-768 0,-50-339 0,43 482 0,-44-207 0,36 217 0,16 47 0,1 0 0,0-1 0,0 1 0,0-1 0,0 1 0,0 0 0,0-1 0,-1 1 0,1-1 0,0 1 0,0 0 0,-1-1 0,1 1 0,0 0 0,0 0 0,-1-1 0,1 1 0,0 0 0,-1-1 0,1 1 0,0 0 0,-1 0 0,1 0 0,-1-1 0,1 1 0,0 0 0,-1 0 0,1 0 0,-1 0 0,1 0 0,-1 0 0,1 0 0,0 0 0,-1 0 0,1 0 0,-1 0 0,1 0 0,-1 0 0,1 0 0,0 0 0,-1 0 0,1 1 0,-1-1 0,1 0 0,0 0 0,-1 0 0,1 1 0,0-1 0,-1 0 0,1 0 0,0 1 0,-1-1 0,1 0 0,0 1 0,0-1 0,-1 0 0,1 1 0,0-1 0,0 0 0,0 1 0,-1-1 0,1 0 0,0 1 0,0 0 0,-10 31 0,-1 24 0,-5 106 0,13 66 0,3-140 0,2 289 0,-2-390-115,1-24-510,-5-40 0,-1 48-6201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3:09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345 453 24575,'2'20'0,"0"1"0,2-1 0,0 0 0,2 0 0,7 19 0,0 1 0,-1-1 0,-3-6 0,1 0 0,2 0 0,30 57 0,-41-88 0,0 0 0,0 0 0,0-1 0,0 1 0,1-1 0,-1 1 0,0-1 0,1 1 0,-1-1 0,1 0 0,-1 0 0,1 1 0,0-1 0,0 0 0,-1-1 0,3 2 0,-3-2 0,0 0 0,0 0 0,0 0 0,0 0 0,0 0 0,0 0 0,0 0 0,-1-1 0,1 1 0,0 0 0,0 0 0,0-1 0,0 1 0,0-1 0,-1 1 0,1-1 0,0 1 0,0-1 0,-1 1 0,1-1 0,0 0 0,-1 1 0,2-2 0,2-4 0,-1 0 0,0 1 0,0-1 0,0 0 0,-1-1 0,0 1 0,0 0 0,1-9 0,5-42 0,-1-1 0,-4-1 0,-2 1 0,-11-95 0,-1 78 0,-3 1 0,-3 0 0,-29-77 0,28 109 0,10 31 0,3 12 0,-1 24 0,-1 88 0,6 1 0,20 170 0,49 139 0,-62-405 0,-4-28 0,-1-36 0,-7-20 0,-2 1 0,-32-117 0,11 85 0,-50-109 0,73 193 0,4 7 0,0 0 0,-1 0 0,1 0 0,-1 0 0,0 0 0,-1 1 0,0-1 0,0 1 0,0 0 0,0 0 0,-6-5 0,9 10 0,0 0 0,1 0 0,-1 0 0,0 0 0,1-1 0,-1 1 0,0 0 0,0 0 0,1 0 0,-1 0 0,0 1 0,1-1 0,-1 0 0,0 0 0,1 0 0,-1 0 0,0 1 0,1-1 0,-1 0 0,1 1 0,-1-1 0,0 0 0,1 1 0,-1-1 0,1 1 0,-1-1 0,1 1 0,-1-1 0,1 1 0,0-1 0,-1 1 0,1-1 0,0 1 0,-1-1 0,1 1 0,0 0 0,0-1 0,-1 2 0,-9 29 0,9-28 0,-11 58 0,3 1 0,-1 110 0,1-4 0,9-166 0,0 0 0,0 0 0,0 1 0,-1-1 0,1 0 0,-1 0 0,0 1 0,1-1 0,-1 0 0,0 0 0,0 0 0,-3 3 0,4-5 0,0 1 0,-1-1 0,1 0 0,-1 0 0,1 0 0,-1 0 0,1 1 0,-1-1 0,1 0 0,-1 0 0,1 0 0,-1 0 0,1 0 0,-1 0 0,1 0 0,0 0 0,-1 0 0,1 0 0,-1 0 0,1-1 0,-1 1 0,1 0 0,-1 0 0,1 0 0,-1-1 0,1 1 0,0 0 0,-1 0 0,1-1 0,-1 1 0,1 0 0,0-1 0,-1 1 0,1-1 0,-7-7 0,1 0 0,0 0 0,1 0 0,-6-11 0,10 17 0,-54-118 0,43 88 0,-2 1 0,-1 0 0,-31-46 0,46 77 0,-1-1 0,1 1 0,0-1 0,0 1 0,0 0 0,0-1 0,-1 1 0,1-1 0,0 1 0,0 0 0,-1-1 0,1 1 0,0-1 0,-1 1 0,1 0 0,0 0 0,-1-1 0,1 1 0,-1 0 0,1 0 0,-1-1 0,1 1 0,0 0 0,-1 0 0,1 0 0,-1 0 0,1 0 0,-1-1 0,1 1 0,-1 0 0,1 0 0,-1 0 0,1 0 0,-1 0 0,1 1 0,-1-1 0,1 0 0,0 0 0,-1 0 0,1 0 0,-1 0 0,1 1 0,-1-1 0,1 0 0,0 0 0,-1 1 0,1-1 0,-1 0 0,1 1 0,0-1 0,-1 0 0,1 1 0,0-1 0,0 0 0,-1 1 0,1-1 0,0 1 0,0-1 0,0 0 0,-1 1 0,1-1 0,0 1 0,0-1 0,0 1 0,0-1 0,0 1 0,0-1 0,0 0 0,0 2 0,-5 38 0,5-38 0,-1 63 0,3-1 0,3 1 0,3-1 0,3 0 0,2-1 0,24 65 0,-34-120 0,-1 1 0,1 0 0,0 0 0,0-1 0,1 1 0,0-1 0,1 0 0,0 0 0,0 0 0,10 11 0,-15-19 0,0 1 0,1-1 0,-1 1 0,0-1 0,1 0 0,-1 1 0,0-1 0,1 1 0,-1-1 0,0 0 0,1 0 0,-1 1 0,0-1 0,1 0 0,-1 1 0,1-1 0,-1 0 0,1 0 0,-1 0 0,1 0 0,-1 0 0,1 1 0,-1-1 0,0 0 0,1 0 0,-1 0 0,1 0 0,-1 0 0,1 0 0,-1 0 0,1-1 0,-1 1 0,1 0 0,-1 0 0,1 0 0,-1 0 0,1 0 0,-1-1 0,0 1 0,1-1 0,-1-17 0,0 17 0,0 0 0,0-1 0,-1 1 0,1 0 0,-1 0 0,1 0 0,-1 0 0,0 0 0,1 0 0,-1 0 0,0 0 0,0 0 0,0 1 0,-1-3 0,1 3 0,1 0 0,-1 0 0,0 0 0,1 0 0,-1 0 0,1 0 0,-1 0 0,1 0 0,-1 0 0,1 0 0,-1 0 0,1 1 0,-1-1 0,0 0 0,1 0 0,-1 0 0,1 1 0,0-1 0,-1 0 0,1 1 0,-1-1 0,1 0 0,-1 1 0,1-1 0,0 0 0,-1 1 0,1-1 0,0 1 0,-1-1 0,1 1 0,0-1 0,0 1 0,-1-1 0,1 1 0,0-1 0,0 1 0,0 0 0,-4 9 0,1 1 0,1-1 0,0 1 0,0-1 0,1 1 0,0 0 0,1 0 0,0-1 0,3 13 0,-2-7 0,-1 1 0,0-1 0,-3 18 0,-4 5 0,1 0 0,3 0 0,1 1 0,4 49 0,-2-86 0,1 0 0,0 0 0,0 0 0,1-1 0,-1 1 0,1 0 0,-1 0 0,1-1 0,0 1 0,0-1 0,0 0 0,0 0 0,0 1 0,1-1 0,-1 0 0,1-1 0,-1 1 0,1 0 0,0-1 0,-1 1 0,1-1 0,0 0 0,0 0 0,0 0 0,0 0 0,0-1 0,6 1 0,10 2 0,0 0 0,1-2 0,21 0 0,-36-1 0,422-2 0,-421 2 0,0 0 0,0-1 0,0 1 0,0-1 0,-1-1 0,1 1 0,-1-1 0,1 0 0,-1 0 0,1 0 0,-1-1 0,0 0 0,0 0 0,-1 0 0,1-1 0,0 1 0,-1-1 0,0 0 0,0-1 0,0 1 0,-1 0 0,0-1 0,1 0 0,3-9 0,-2 3 0,-1 0 0,0 0 0,0-1 0,-1 1 0,-1-1 0,0 0 0,-1 0 0,0 0 0,-1 0 0,-2-21 0,1 28 0,0 1 0,0-1 0,-1 1 0,0 0 0,0-1 0,0 1 0,0 0 0,-1 0 0,0 0 0,0 0 0,0 1 0,0-1 0,0 1 0,-1 0 0,0 0 0,1 0 0,-1 0 0,0 1 0,-1-1 0,-6-2 0,2 1 0,-1-1 0,0 2 0,0 0 0,0 0 0,-1 0 0,1 1 0,-1 1 0,-13-1 0,18 2 0,0 1 0,0-1 0,0 1 0,0 0 0,0 1 0,0-1 0,-11 5 0,16-5 0,-1-1 0,1 1 0,-1 0 0,1-1 0,-1 1 0,1 0 0,0 0 0,-1 0 0,1 0 0,0 0 0,0 1 0,0-1 0,0 0 0,0 0 0,0 1 0,0-1 0,0 1 0,0-1 0,1 1 0,-1-1 0,1 1 0,-1-1 0,1 1 0,-1-1 0,1 1 0,0 0 0,0-1 0,0 1 0,0-1 0,0 1 0,0 0 0,1-1 0,0 3 0,0-2 0,0 0 0,1 0 0,-1 0 0,0 0 0,1-1 0,0 1 0,-1 0 0,1-1 0,0 1 0,0-1 0,0 0 0,0 0 0,0 0 0,0 0 0,0 0 0,1 0 0,-1 0 0,0-1 0,0 1 0,1-1 0,-1 1 0,0-1 0,5 0 0,56 0 0,-60 0 0,-1 0 0,1 0 0,0-1 0,-1 1 0,1-1 0,-1 1 0,1-1 0,-1 0 0,0 0 0,1 0 0,-1 0 0,0 0 0,0-1 0,1 1 0,-1-1 0,0 1 0,0-1 0,-1 0 0,1 0 0,0 0 0,-1 0 0,1 0 0,-1 0 0,0 0 0,1 0 0,-1 0 0,0-1 0,0 1 0,-1 0 0,1-1 0,0 1 0,-1-1 0,0 1 0,1-1 0,-1 1 0,0-1 0,0 1 0,-1-3 0,0-1 0,0 1 0,0-1 0,0 1 0,0 0 0,-1 0 0,0 0 0,-1 0 0,1 0 0,-1 0 0,0 1 0,0-1 0,0 1 0,-1 0 0,1-1 0,-1 2 0,-8-8 0,-2 3 0,1 0 0,-1 1 0,0 1 0,-1 0 0,-27-7 0,32 10 0,0 1 0,0 0 0,-1 1 0,1 0 0,-1 0 0,0 1 0,1 1 0,-1 0 0,-15 3 0,23-3 0,0 0 0,0 1 0,0-1 0,0 1 0,0 0 0,0 0 0,1 0 0,-1 0 0,1 1 0,-1-1 0,1 1 0,0-1 0,0 1 0,0 0 0,0-1 0,1 1 0,-1 0 0,1 0 0,0 0 0,0 1 0,0-1 0,0 0 0,0 0 0,1 0 0,-1 4 0,0 1 0,1 1 0,-1-1 0,1 0 0,1 0 0,0 1 0,0-1 0,0 0 0,1 0 0,4 9 0,-4-13 0,-1-1 0,2 0 0,-1 0 0,0 0 0,1 0 0,-1 0 0,1-1 0,0 1 0,0-1 0,0 0 0,0 0 0,0 0 0,1 0 0,-1 0 0,0-1 0,1 1 0,0-1 0,-1 0 0,1 0 0,6 1 0,-3-1 0,1 0 0,0 0 0,0-1 0,-1 0 0,1 0 0,0-1 0,0 0 0,-1 0 0,10-3 0,-14 3 0,-1 0 0,1 0 0,-1 0 0,0 0 0,1-1 0,-1 1 0,0-1 0,0 0 0,0 1 0,0-1 0,0 0 0,-1 0 0,1 0 0,-1-1 0,1 1 0,-1 0 0,0 0 0,0-1 0,0 1 0,0-1 0,0 1 0,0 0 0,-1-1 0,1 0 0,-1 1 0,0-1 0,0 1 0,0-1 0,0 1 0,0-1 0,-1 0 0,1 1 0,-2-3 0,1-2 0,0 1 0,-1 0 0,0 0 0,-1 0 0,1 0 0,-1 0 0,0 0 0,-1 1 0,1-1 0,-1 1 0,0 0 0,-7-7 0,-2 2 0,0 1 0,0 0 0,-1 0 0,-20-8 0,28 14 0,0 1 0,0-1 0,-1 1 0,1 0 0,-1 1 0,1-1 0,-1 1 0,0 1 0,0-1 0,1 1 0,-1 0 0,0 1 0,-7 1 0,11-2 0,1 1 0,0 0 0,0 0 0,0 1 0,0-1 0,0 0 0,0 1 0,0-1 0,0 1 0,0 0 0,1 0 0,-1-1 0,1 1 0,-1 0 0,1 0 0,0 0 0,0 0 0,0 1 0,0-1 0,0 0 0,1 0 0,-1 0 0,1 1 0,-1-1 0,1 0 0,0 1 0,0-1 0,0 1 0,0-1 0,0 0 0,0 1 0,2 2 0,-1 3 0,0 0 0,1-1 0,0 1 0,0-1 0,1 0 0,0 1 0,0-1 0,8 11 0,-6-13 0,0 1 0,0-1 0,1 0 0,-1-1 0,1 1 0,1-1 0,-1 0 0,1-1 0,-1 0 0,1 0 0,0 0 0,0 0 0,0-1 0,1-1 0,-1 1 0,1-1 0,-1 0 0,0 0 0,1-1 0,0 0 0,-1-1 0,1 1 0,-1-1 0,0-1 0,1 1 0,-1-1 0,0-1 0,0 1 0,0-1 0,0 0 0,-1 0 0,1-1 0,-1 0 0,0 0 0,9-8 0,-7 3 0,0 0 0,0 0 0,-1-1 0,-1 0 0,0 0 0,0 0 0,-1-1 0,4-12 0,-7 19 0,0 0 0,-1 0 0,0 0 0,0 0 0,0 0 0,0-1 0,-1 1 0,1 0 0,-1 0 0,0-1 0,-1 1 0,1 0 0,-1-1 0,0 1 0,0 0 0,0 0 0,0 0 0,-1 0 0,0 0 0,0 0 0,0 0 0,0 0 0,-1 1 0,0-1 0,-2-2 0,1 3 0,0 0 0,0 1 0,0 0 0,0 0 0,0 0 0,0 1 0,-1-1 0,1 1 0,0 0 0,-1 0 0,1 0 0,-1 1 0,0 0 0,1-1 0,-1 2 0,1-1 0,-1 0 0,-6 2 0,7-1 0,0 0 0,0 0 0,-1 0 0,1 0 0,0 1 0,0-1 0,1 1 0,-1 0 0,0 0 0,0 0 0,1 1 0,0 0 0,-1-1 0,1 1 0,0 0 0,0 0 0,1 0 0,-1 1 0,-2 4 0,4-7-59,1 0 0,-1 0-1,1 0 1,-1 0-1,1 0 1,0 1 0,0-1-1,0 0 1,-1 0 0,1 0-1,0 0 1,1 0 0,-1 0-1,0 1 1,0-1-1,0 0 1,1 0 0,-1 0-1,0 0 1,1 0 0,-1 0-1,2 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3:16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0 272 24575,'385'0'0,"-369"-1"0,-1-1 0,0-1 0,0 0 0,0 0 0,20-8 0,25-7 0,-41 14 0,-1-1 0,0-1 0,-1-1 0,1 0 0,-1-1 0,25-17 0,-28 19 0,0 0 0,1 1 0,-1 1 0,1 0 0,0 0 0,0 2 0,18-2 0,-15 1 0,7 0 0,-1 1 0,1 1 0,0 0 0,-1 2 0,1 1 0,-1 1 0,1 1 0,-1 1 0,30 10 0,-36-10 0,-1-1 0,0-1 0,1 0 0,0-1 0,17-1 0,-11 0 0,-1 0 0,27 6 0,13 5 0,0-3 0,78 2 0,131-12 0,-114-1 0,-101 2 0,27-1 0,1 3 0,-1 3 0,86 17 0,-115-13 0,1-4 0,0-1 0,86-6 0,-34 0 0,-14 3 0,109-3 0,-113-8 0,-50 5 0,50-1 0,1285 7 0,-1368-1 0,-1-1 0,1 1 0,-1-1 0,0 0 0,1-1 0,-1 1 0,0-1 0,0 0 0,0-1 0,0 0 0,0 0 0,0 0 0,-1 0 0,0-1 0,0 0 0,0 0 0,0 0 0,0 0 0,-1-1 0,0 0 0,0 0 0,0 0 0,-1 0 0,1-1 0,-1 1 0,-1-1 0,1 0 0,-1 0 0,0 0 0,0 0 0,-1 0 0,0 0 0,0 0 0,-1-1 0,1 1 0,-1 0 0,-2-11 0,2 14 0,-1 0 0,1 0 0,-1 1 0,0-1 0,0 0 0,0 0 0,0 1 0,0-1 0,-1 1 0,1-1 0,-1 1 0,1-1 0,-1 1 0,0 0 0,0 0 0,0 0 0,-1 0 0,1 0 0,0 0 0,-1 1 0,1-1 0,-1 1 0,0 0 0,1-1 0,-1 1 0,0 0 0,0 1 0,0-1 0,0 0 0,-3 0 0,-11-1 0,-1 0 0,1 1 0,-1 1 0,-18 2 0,11-1 0,-488 0 0,571-1 0,-51 0 0,-39 0 0,-35 0-1365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9:58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24575,'11'66'0,"0"-9"0,-10 50 0,-2-77 0,1 0 0,1 0 0,2-1 0,0 1 0,14 49 0,-17-78 0,0 0 0,1 0 0,-1 0 0,0-1 0,1 1 0,-1 0 0,0 0 0,1 0 0,-1 0 0,1 0 0,-1 0 0,1 0 0,0-1 0,-1 1 0,1 0 0,0 0 0,0-1 0,-1 1 0,3 0 0,4-12 0,-1-33 0,-5-79 0,-2 71 0,1 41 0,0 15 0,0 61 120,0-49-321,0-39-1083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1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4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3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65E6-7256-41A5-AC16-0845673CA8B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.xml"/><Relationship Id="rId1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customXml" Target="../ink/ink6.xml"/><Relationship Id="rId2" Type="http://schemas.openxmlformats.org/officeDocument/2006/relationships/image" Target="../media/image1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3.xml"/><Relationship Id="rId5" Type="http://schemas.openxmlformats.org/officeDocument/2006/relationships/image" Target="../media/image15.png"/><Relationship Id="rId15" Type="http://schemas.openxmlformats.org/officeDocument/2006/relationships/customXml" Target="../ink/ink5.xml"/><Relationship Id="rId10" Type="http://schemas.openxmlformats.org/officeDocument/2006/relationships/image" Target="../media/image18.png"/><Relationship Id="rId19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7DEA69-B226-36AD-8B95-13F589C8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4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72" y="2402227"/>
            <a:ext cx="7682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6</a:t>
            </a:r>
          </a:p>
          <a:p>
            <a:pPr algn="ctr"/>
            <a:r>
              <a:rPr lang="en-GB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Knife Crime Lesson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B8C2B-D827-3FA1-1DC4-DC06774A255F}"/>
              </a:ext>
            </a:extLst>
          </p:cNvPr>
          <p:cNvGrpSpPr/>
          <p:nvPr/>
        </p:nvGrpSpPr>
        <p:grpSpPr>
          <a:xfrm>
            <a:off x="1998884" y="5047124"/>
            <a:ext cx="5216924" cy="1293710"/>
            <a:chOff x="1786504" y="5244179"/>
            <a:chExt cx="5621053" cy="14035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D4A55-D0E0-D6E9-F23A-F52BD4CB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5534" y="6225946"/>
              <a:ext cx="2695581" cy="3958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C185FE-1E63-2DD1-BA53-0DE8BAA7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5955" y="6199974"/>
              <a:ext cx="1551602" cy="4477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C85AA2-3B72-4BDF-EA4F-5D37C5C0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0143" y="5244179"/>
              <a:ext cx="742531" cy="9154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1C48FC-71DF-D916-A292-D085416F5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9070"/>
            <a:stretch/>
          </p:blipFill>
          <p:spPr>
            <a:xfrm>
              <a:off x="1786504" y="5665091"/>
              <a:ext cx="1499890" cy="4287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E445D1-F825-F2AE-7DDA-00AC3085F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6210" y="5305263"/>
              <a:ext cx="982415" cy="8546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48FF76-B726-31BD-009B-077EC9F3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0719" y="5585541"/>
              <a:ext cx="1285236" cy="50828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7ABEEA-271D-E46C-FFCE-5EB3A2FEECD8}"/>
              </a:ext>
            </a:extLst>
          </p:cNvPr>
          <p:cNvSpPr txBox="1"/>
          <p:nvPr/>
        </p:nvSpPr>
        <p:spPr>
          <a:xfrm>
            <a:off x="701840" y="6471734"/>
            <a:ext cx="7682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designed in collaboration with students at West Notts College</a:t>
            </a:r>
          </a:p>
        </p:txBody>
      </p:sp>
      <p:pic>
        <p:nvPicPr>
          <p:cNvPr id="13" name="Picture 12" descr="A logo for a museum&#10;&#10;Description automatically generated">
            <a:extLst>
              <a:ext uri="{FF2B5EF4-FFF2-40B4-BE49-F238E27FC236}">
                <a16:creationId xmlns:a16="http://schemas.microsoft.com/office/drawing/2014/main" id="{E5464E28-E5E7-4652-BF75-EBCB3D6998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23" y="5790043"/>
            <a:ext cx="968570" cy="5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-4240" r="-1500" b="14782"/>
          <a:stretch/>
        </p:blipFill>
        <p:spPr>
          <a:xfrm>
            <a:off x="429937" y="3795626"/>
            <a:ext cx="4393976" cy="26290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49799" y="3239730"/>
            <a:ext cx="4764264" cy="3248533"/>
            <a:chOff x="3949799" y="2495379"/>
            <a:chExt cx="4659870" cy="4027606"/>
          </a:xfrm>
        </p:grpSpPr>
        <p:sp>
          <p:nvSpPr>
            <p:cNvPr id="6" name="Rounded Rectangular Callout 8"/>
            <p:cNvSpPr/>
            <p:nvPr/>
          </p:nvSpPr>
          <p:spPr>
            <a:xfrm>
              <a:off x="3949799" y="2865466"/>
              <a:ext cx="4659870" cy="3578654"/>
            </a:xfrm>
            <a:custGeom>
              <a:avLst/>
              <a:gdLst>
                <a:gd name="connsiteX0" fmla="*/ 0 w 4332385"/>
                <a:gd name="connsiteY0" fmla="*/ 537572 h 3225365"/>
                <a:gd name="connsiteX1" fmla="*/ 537572 w 4332385"/>
                <a:gd name="connsiteY1" fmla="*/ 0 h 3225365"/>
                <a:gd name="connsiteX2" fmla="*/ 722064 w 4332385"/>
                <a:gd name="connsiteY2" fmla="*/ 0 h 3225365"/>
                <a:gd name="connsiteX3" fmla="*/ 722064 w 4332385"/>
                <a:gd name="connsiteY3" fmla="*/ 0 h 3225365"/>
                <a:gd name="connsiteX4" fmla="*/ 1805160 w 4332385"/>
                <a:gd name="connsiteY4" fmla="*/ 0 h 3225365"/>
                <a:gd name="connsiteX5" fmla="*/ 3794813 w 4332385"/>
                <a:gd name="connsiteY5" fmla="*/ 0 h 3225365"/>
                <a:gd name="connsiteX6" fmla="*/ 4332385 w 4332385"/>
                <a:gd name="connsiteY6" fmla="*/ 537572 h 3225365"/>
                <a:gd name="connsiteX7" fmla="*/ 4332385 w 4332385"/>
                <a:gd name="connsiteY7" fmla="*/ 537561 h 3225365"/>
                <a:gd name="connsiteX8" fmla="*/ 4332385 w 4332385"/>
                <a:gd name="connsiteY8" fmla="*/ 537561 h 3225365"/>
                <a:gd name="connsiteX9" fmla="*/ 4332385 w 4332385"/>
                <a:gd name="connsiteY9" fmla="*/ 1343902 h 3225365"/>
                <a:gd name="connsiteX10" fmla="*/ 4332385 w 4332385"/>
                <a:gd name="connsiteY10" fmla="*/ 2687793 h 3225365"/>
                <a:gd name="connsiteX11" fmla="*/ 3794813 w 4332385"/>
                <a:gd name="connsiteY11" fmla="*/ 3225365 h 3225365"/>
                <a:gd name="connsiteX12" fmla="*/ 1805160 w 4332385"/>
                <a:gd name="connsiteY12" fmla="*/ 3225365 h 3225365"/>
                <a:gd name="connsiteX13" fmla="*/ 722064 w 4332385"/>
                <a:gd name="connsiteY13" fmla="*/ 3225365 h 3225365"/>
                <a:gd name="connsiteX14" fmla="*/ 722064 w 4332385"/>
                <a:gd name="connsiteY14" fmla="*/ 3225365 h 3225365"/>
                <a:gd name="connsiteX15" fmla="*/ 537572 w 4332385"/>
                <a:gd name="connsiteY15" fmla="*/ 3225365 h 3225365"/>
                <a:gd name="connsiteX16" fmla="*/ 0 w 4332385"/>
                <a:gd name="connsiteY16" fmla="*/ 2687793 h 3225365"/>
                <a:gd name="connsiteX17" fmla="*/ 0 w 4332385"/>
                <a:gd name="connsiteY17" fmla="*/ 1343902 h 3225365"/>
                <a:gd name="connsiteX18" fmla="*/ -327485 w 4332385"/>
                <a:gd name="connsiteY18" fmla="*/ 1554626 h 3225365"/>
                <a:gd name="connsiteX19" fmla="*/ 0 w 4332385"/>
                <a:gd name="connsiteY19" fmla="*/ 537561 h 3225365"/>
                <a:gd name="connsiteX20" fmla="*/ 0 w 4332385"/>
                <a:gd name="connsiteY20" fmla="*/ 537572 h 3225365"/>
                <a:gd name="connsiteX0" fmla="*/ 327485 w 4659870"/>
                <a:gd name="connsiteY0" fmla="*/ 537572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27485 w 4659870"/>
                <a:gd name="connsiteY19" fmla="*/ 537561 h 3225365"/>
                <a:gd name="connsiteX20" fmla="*/ 327485 w 4659870"/>
                <a:gd name="connsiteY20" fmla="*/ 537572 h 3225365"/>
                <a:gd name="connsiteX0" fmla="*/ 344418 w 4659870"/>
                <a:gd name="connsiteY0" fmla="*/ 960905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27485 w 4659870"/>
                <a:gd name="connsiteY19" fmla="*/ 537561 h 3225365"/>
                <a:gd name="connsiteX20" fmla="*/ 344418 w 4659870"/>
                <a:gd name="connsiteY20" fmla="*/ 960905 h 3225365"/>
                <a:gd name="connsiteX0" fmla="*/ 344418 w 4659870"/>
                <a:gd name="connsiteY0" fmla="*/ 960905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44418 w 4659870"/>
                <a:gd name="connsiteY20" fmla="*/ 960905 h 3225365"/>
                <a:gd name="connsiteX0" fmla="*/ 327485 w 4659870"/>
                <a:gd name="connsiteY0" fmla="*/ 893172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8466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25399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901639 h 3233832"/>
                <a:gd name="connsiteX1" fmla="*/ 577191 w 4659870"/>
                <a:gd name="connsiteY1" fmla="*/ 0 h 3233832"/>
                <a:gd name="connsiteX2" fmla="*/ 1049549 w 4659870"/>
                <a:gd name="connsiteY2" fmla="*/ 8467 h 3233832"/>
                <a:gd name="connsiteX3" fmla="*/ 1049549 w 4659870"/>
                <a:gd name="connsiteY3" fmla="*/ 33866 h 3233832"/>
                <a:gd name="connsiteX4" fmla="*/ 2132645 w 4659870"/>
                <a:gd name="connsiteY4" fmla="*/ 8467 h 3233832"/>
                <a:gd name="connsiteX5" fmla="*/ 4122298 w 4659870"/>
                <a:gd name="connsiteY5" fmla="*/ 8467 h 3233832"/>
                <a:gd name="connsiteX6" fmla="*/ 4659870 w 4659870"/>
                <a:gd name="connsiteY6" fmla="*/ 546039 h 3233832"/>
                <a:gd name="connsiteX7" fmla="*/ 4659870 w 4659870"/>
                <a:gd name="connsiteY7" fmla="*/ 546028 h 3233832"/>
                <a:gd name="connsiteX8" fmla="*/ 4659870 w 4659870"/>
                <a:gd name="connsiteY8" fmla="*/ 546028 h 3233832"/>
                <a:gd name="connsiteX9" fmla="*/ 4659870 w 4659870"/>
                <a:gd name="connsiteY9" fmla="*/ 1352369 h 3233832"/>
                <a:gd name="connsiteX10" fmla="*/ 4659870 w 4659870"/>
                <a:gd name="connsiteY10" fmla="*/ 2696260 h 3233832"/>
                <a:gd name="connsiteX11" fmla="*/ 4122298 w 4659870"/>
                <a:gd name="connsiteY11" fmla="*/ 3233832 h 3233832"/>
                <a:gd name="connsiteX12" fmla="*/ 2132645 w 4659870"/>
                <a:gd name="connsiteY12" fmla="*/ 3233832 h 3233832"/>
                <a:gd name="connsiteX13" fmla="*/ 1049549 w 4659870"/>
                <a:gd name="connsiteY13" fmla="*/ 3233832 h 3233832"/>
                <a:gd name="connsiteX14" fmla="*/ 1049549 w 4659870"/>
                <a:gd name="connsiteY14" fmla="*/ 3233832 h 3233832"/>
                <a:gd name="connsiteX15" fmla="*/ 865057 w 4659870"/>
                <a:gd name="connsiteY15" fmla="*/ 3233832 h 3233832"/>
                <a:gd name="connsiteX16" fmla="*/ 327485 w 4659870"/>
                <a:gd name="connsiteY16" fmla="*/ 2696260 h 3233832"/>
                <a:gd name="connsiteX17" fmla="*/ 327485 w 4659870"/>
                <a:gd name="connsiteY17" fmla="*/ 1352369 h 3233832"/>
                <a:gd name="connsiteX18" fmla="*/ 0 w 4659870"/>
                <a:gd name="connsiteY18" fmla="*/ 1563093 h 3233832"/>
                <a:gd name="connsiteX19" fmla="*/ 335952 w 4659870"/>
                <a:gd name="connsiteY19" fmla="*/ 1062495 h 3233832"/>
                <a:gd name="connsiteX20" fmla="*/ 327485 w 4659870"/>
                <a:gd name="connsiteY20" fmla="*/ 901639 h 3233832"/>
                <a:gd name="connsiteX0" fmla="*/ 327485 w 4659870"/>
                <a:gd name="connsiteY0" fmla="*/ 901639 h 3233832"/>
                <a:gd name="connsiteX1" fmla="*/ 577191 w 4659870"/>
                <a:gd name="connsiteY1" fmla="*/ 0 h 3233832"/>
                <a:gd name="connsiteX2" fmla="*/ 1049549 w 4659870"/>
                <a:gd name="connsiteY2" fmla="*/ 8467 h 3233832"/>
                <a:gd name="connsiteX3" fmla="*/ 1049549 w 4659870"/>
                <a:gd name="connsiteY3" fmla="*/ 33866 h 3233832"/>
                <a:gd name="connsiteX4" fmla="*/ 2132645 w 4659870"/>
                <a:gd name="connsiteY4" fmla="*/ 8467 h 3233832"/>
                <a:gd name="connsiteX5" fmla="*/ 4122298 w 4659870"/>
                <a:gd name="connsiteY5" fmla="*/ 8467 h 3233832"/>
                <a:gd name="connsiteX6" fmla="*/ 4659870 w 4659870"/>
                <a:gd name="connsiteY6" fmla="*/ 546039 h 3233832"/>
                <a:gd name="connsiteX7" fmla="*/ 4659870 w 4659870"/>
                <a:gd name="connsiteY7" fmla="*/ 546028 h 3233832"/>
                <a:gd name="connsiteX8" fmla="*/ 4659870 w 4659870"/>
                <a:gd name="connsiteY8" fmla="*/ 546028 h 3233832"/>
                <a:gd name="connsiteX9" fmla="*/ 4659870 w 4659870"/>
                <a:gd name="connsiteY9" fmla="*/ 1352369 h 3233832"/>
                <a:gd name="connsiteX10" fmla="*/ 4659870 w 4659870"/>
                <a:gd name="connsiteY10" fmla="*/ 2696260 h 3233832"/>
                <a:gd name="connsiteX11" fmla="*/ 4122298 w 4659870"/>
                <a:gd name="connsiteY11" fmla="*/ 3233832 h 3233832"/>
                <a:gd name="connsiteX12" fmla="*/ 2132645 w 4659870"/>
                <a:gd name="connsiteY12" fmla="*/ 3233832 h 3233832"/>
                <a:gd name="connsiteX13" fmla="*/ 1049549 w 4659870"/>
                <a:gd name="connsiteY13" fmla="*/ 3233832 h 3233832"/>
                <a:gd name="connsiteX14" fmla="*/ 1049549 w 4659870"/>
                <a:gd name="connsiteY14" fmla="*/ 3233832 h 3233832"/>
                <a:gd name="connsiteX15" fmla="*/ 865057 w 4659870"/>
                <a:gd name="connsiteY15" fmla="*/ 3233832 h 3233832"/>
                <a:gd name="connsiteX16" fmla="*/ 327485 w 4659870"/>
                <a:gd name="connsiteY16" fmla="*/ 2696260 h 3233832"/>
                <a:gd name="connsiteX17" fmla="*/ 327485 w 4659870"/>
                <a:gd name="connsiteY17" fmla="*/ 1352369 h 3233832"/>
                <a:gd name="connsiteX18" fmla="*/ 0 w 4659870"/>
                <a:gd name="connsiteY18" fmla="*/ 1563093 h 3233832"/>
                <a:gd name="connsiteX19" fmla="*/ 335952 w 4659870"/>
                <a:gd name="connsiteY19" fmla="*/ 1062495 h 3233832"/>
                <a:gd name="connsiteX20" fmla="*/ 327485 w 4659870"/>
                <a:gd name="connsiteY20" fmla="*/ 901639 h 3233832"/>
                <a:gd name="connsiteX0" fmla="*/ 327485 w 4659870"/>
                <a:gd name="connsiteY0" fmla="*/ 893172 h 3225365"/>
                <a:gd name="connsiteX1" fmla="*/ 568724 w 4659870"/>
                <a:gd name="connsiteY1" fmla="*/ 8466 h 3225365"/>
                <a:gd name="connsiteX2" fmla="*/ 1049549 w 4659870"/>
                <a:gd name="connsiteY2" fmla="*/ 0 h 3225365"/>
                <a:gd name="connsiteX3" fmla="*/ 1049549 w 4659870"/>
                <a:gd name="connsiteY3" fmla="*/ 25399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3 h 3225366"/>
                <a:gd name="connsiteX1" fmla="*/ 568724 w 4659870"/>
                <a:gd name="connsiteY1" fmla="*/ 8467 h 3225366"/>
                <a:gd name="connsiteX2" fmla="*/ 1049549 w 4659870"/>
                <a:gd name="connsiteY2" fmla="*/ 1 h 3225366"/>
                <a:gd name="connsiteX3" fmla="*/ 1041082 w 4659870"/>
                <a:gd name="connsiteY3" fmla="*/ 0 h 3225366"/>
                <a:gd name="connsiteX4" fmla="*/ 2132645 w 4659870"/>
                <a:gd name="connsiteY4" fmla="*/ 1 h 3225366"/>
                <a:gd name="connsiteX5" fmla="*/ 4122298 w 4659870"/>
                <a:gd name="connsiteY5" fmla="*/ 1 h 3225366"/>
                <a:gd name="connsiteX6" fmla="*/ 4659870 w 4659870"/>
                <a:gd name="connsiteY6" fmla="*/ 537573 h 3225366"/>
                <a:gd name="connsiteX7" fmla="*/ 4659870 w 4659870"/>
                <a:gd name="connsiteY7" fmla="*/ 537562 h 3225366"/>
                <a:gd name="connsiteX8" fmla="*/ 4659870 w 4659870"/>
                <a:gd name="connsiteY8" fmla="*/ 537562 h 3225366"/>
                <a:gd name="connsiteX9" fmla="*/ 4659870 w 4659870"/>
                <a:gd name="connsiteY9" fmla="*/ 1343903 h 3225366"/>
                <a:gd name="connsiteX10" fmla="*/ 4659870 w 4659870"/>
                <a:gd name="connsiteY10" fmla="*/ 2687794 h 3225366"/>
                <a:gd name="connsiteX11" fmla="*/ 4122298 w 4659870"/>
                <a:gd name="connsiteY11" fmla="*/ 3225366 h 3225366"/>
                <a:gd name="connsiteX12" fmla="*/ 2132645 w 4659870"/>
                <a:gd name="connsiteY12" fmla="*/ 3225366 h 3225366"/>
                <a:gd name="connsiteX13" fmla="*/ 1049549 w 4659870"/>
                <a:gd name="connsiteY13" fmla="*/ 3225366 h 3225366"/>
                <a:gd name="connsiteX14" fmla="*/ 1049549 w 4659870"/>
                <a:gd name="connsiteY14" fmla="*/ 3225366 h 3225366"/>
                <a:gd name="connsiteX15" fmla="*/ 865057 w 4659870"/>
                <a:gd name="connsiteY15" fmla="*/ 3225366 h 3225366"/>
                <a:gd name="connsiteX16" fmla="*/ 327485 w 4659870"/>
                <a:gd name="connsiteY16" fmla="*/ 2687794 h 3225366"/>
                <a:gd name="connsiteX17" fmla="*/ 327485 w 4659870"/>
                <a:gd name="connsiteY17" fmla="*/ 1343903 h 3225366"/>
                <a:gd name="connsiteX18" fmla="*/ 0 w 4659870"/>
                <a:gd name="connsiteY18" fmla="*/ 1554627 h 3225366"/>
                <a:gd name="connsiteX19" fmla="*/ 335952 w 4659870"/>
                <a:gd name="connsiteY19" fmla="*/ 1054029 h 3225366"/>
                <a:gd name="connsiteX20" fmla="*/ 327485 w 4659870"/>
                <a:gd name="connsiteY20" fmla="*/ 893173 h 32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59870" h="3225366">
                  <a:moveTo>
                    <a:pt x="327485" y="893173"/>
                  </a:moveTo>
                  <a:cubicBezTo>
                    <a:pt x="327485" y="596280"/>
                    <a:pt x="356497" y="16933"/>
                    <a:pt x="568724" y="8467"/>
                  </a:cubicBezTo>
                  <a:lnTo>
                    <a:pt x="1049549" y="1"/>
                  </a:lnTo>
                  <a:lnTo>
                    <a:pt x="1041082" y="0"/>
                  </a:lnTo>
                  <a:lnTo>
                    <a:pt x="2132645" y="1"/>
                  </a:lnTo>
                  <a:lnTo>
                    <a:pt x="4122298" y="1"/>
                  </a:lnTo>
                  <a:cubicBezTo>
                    <a:pt x="4419191" y="1"/>
                    <a:pt x="4659870" y="240680"/>
                    <a:pt x="4659870" y="537573"/>
                  </a:cubicBezTo>
                  <a:lnTo>
                    <a:pt x="4659870" y="537562"/>
                  </a:lnTo>
                  <a:lnTo>
                    <a:pt x="4659870" y="537562"/>
                  </a:lnTo>
                  <a:lnTo>
                    <a:pt x="4659870" y="1343903"/>
                  </a:lnTo>
                  <a:lnTo>
                    <a:pt x="4659870" y="2687794"/>
                  </a:lnTo>
                  <a:cubicBezTo>
                    <a:pt x="4659870" y="2984687"/>
                    <a:pt x="4419191" y="3225366"/>
                    <a:pt x="4122298" y="3225366"/>
                  </a:cubicBezTo>
                  <a:lnTo>
                    <a:pt x="2132645" y="3225366"/>
                  </a:lnTo>
                  <a:lnTo>
                    <a:pt x="1049549" y="3225366"/>
                  </a:lnTo>
                  <a:lnTo>
                    <a:pt x="1049549" y="3225366"/>
                  </a:lnTo>
                  <a:lnTo>
                    <a:pt x="865057" y="3225366"/>
                  </a:lnTo>
                  <a:cubicBezTo>
                    <a:pt x="568164" y="3225366"/>
                    <a:pt x="327485" y="2984687"/>
                    <a:pt x="327485" y="2687794"/>
                  </a:cubicBezTo>
                  <a:lnTo>
                    <a:pt x="327485" y="1343903"/>
                  </a:lnTo>
                  <a:lnTo>
                    <a:pt x="0" y="1554627"/>
                  </a:lnTo>
                  <a:lnTo>
                    <a:pt x="335952" y="1054029"/>
                  </a:lnTo>
                  <a:lnTo>
                    <a:pt x="327485" y="89317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14966" y="2495379"/>
              <a:ext cx="3849646" cy="40276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 think you’ll find that’s my expert chopping skills, cheeky! It’s a great knife, I’m glad I bought it.  I’ve got to be so careful though, one wrong move and my finger will be in with the carrots!  It’s way too sharp for kids to be using.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109" y="2126512"/>
            <a:ext cx="3535690" cy="2225856"/>
            <a:chOff x="861862" y="-3718059"/>
            <a:chExt cx="4126044" cy="5491671"/>
          </a:xfrm>
        </p:grpSpPr>
        <p:sp>
          <p:nvSpPr>
            <p:cNvPr id="9" name="Rounded Rectangular Callout 10"/>
            <p:cNvSpPr/>
            <p:nvPr/>
          </p:nvSpPr>
          <p:spPr>
            <a:xfrm flipH="1">
              <a:off x="861862" y="-3718059"/>
              <a:ext cx="4126044" cy="5491671"/>
            </a:xfrm>
            <a:custGeom>
              <a:avLst/>
              <a:gdLst>
                <a:gd name="connsiteX0" fmla="*/ 0 w 3045244"/>
                <a:gd name="connsiteY0" fmla="*/ 398724 h 2392296"/>
                <a:gd name="connsiteX1" fmla="*/ 398724 w 3045244"/>
                <a:gd name="connsiteY1" fmla="*/ 0 h 2392296"/>
                <a:gd name="connsiteX2" fmla="*/ 1776392 w 3045244"/>
                <a:gd name="connsiteY2" fmla="*/ 0 h 2392296"/>
                <a:gd name="connsiteX3" fmla="*/ 1776392 w 3045244"/>
                <a:gd name="connsiteY3" fmla="*/ 0 h 2392296"/>
                <a:gd name="connsiteX4" fmla="*/ 2537703 w 3045244"/>
                <a:gd name="connsiteY4" fmla="*/ 0 h 2392296"/>
                <a:gd name="connsiteX5" fmla="*/ 2646520 w 3045244"/>
                <a:gd name="connsiteY5" fmla="*/ 0 h 2392296"/>
                <a:gd name="connsiteX6" fmla="*/ 3045244 w 3045244"/>
                <a:gd name="connsiteY6" fmla="*/ 398724 h 2392296"/>
                <a:gd name="connsiteX7" fmla="*/ 3045244 w 3045244"/>
                <a:gd name="connsiteY7" fmla="*/ 1395506 h 2392296"/>
                <a:gd name="connsiteX8" fmla="*/ 3045244 w 3045244"/>
                <a:gd name="connsiteY8" fmla="*/ 1395506 h 2392296"/>
                <a:gd name="connsiteX9" fmla="*/ 3045244 w 3045244"/>
                <a:gd name="connsiteY9" fmla="*/ 1993580 h 2392296"/>
                <a:gd name="connsiteX10" fmla="*/ 3045244 w 3045244"/>
                <a:gd name="connsiteY10" fmla="*/ 1993572 h 2392296"/>
                <a:gd name="connsiteX11" fmla="*/ 2646520 w 3045244"/>
                <a:gd name="connsiteY11" fmla="*/ 2392296 h 2392296"/>
                <a:gd name="connsiteX12" fmla="*/ 2537703 w 3045244"/>
                <a:gd name="connsiteY12" fmla="*/ 2392296 h 2392296"/>
                <a:gd name="connsiteX13" fmla="*/ 1898892 w 3045244"/>
                <a:gd name="connsiteY13" fmla="*/ 2711644 h 2392296"/>
                <a:gd name="connsiteX14" fmla="*/ 1776392 w 3045244"/>
                <a:gd name="connsiteY14" fmla="*/ 2392296 h 2392296"/>
                <a:gd name="connsiteX15" fmla="*/ 398724 w 3045244"/>
                <a:gd name="connsiteY15" fmla="*/ 2392296 h 2392296"/>
                <a:gd name="connsiteX16" fmla="*/ 0 w 3045244"/>
                <a:gd name="connsiteY16" fmla="*/ 1993572 h 2392296"/>
                <a:gd name="connsiteX17" fmla="*/ 0 w 3045244"/>
                <a:gd name="connsiteY17" fmla="*/ 1993580 h 2392296"/>
                <a:gd name="connsiteX18" fmla="*/ 0 w 3045244"/>
                <a:gd name="connsiteY18" fmla="*/ 1395506 h 2392296"/>
                <a:gd name="connsiteX19" fmla="*/ 0 w 3045244"/>
                <a:gd name="connsiteY19" fmla="*/ 1395506 h 2392296"/>
                <a:gd name="connsiteX20" fmla="*/ 0 w 3045244"/>
                <a:gd name="connsiteY20" fmla="*/ 398724 h 2392296"/>
                <a:gd name="connsiteX0" fmla="*/ 0 w 3045244"/>
                <a:gd name="connsiteY0" fmla="*/ 398724 h 2711644"/>
                <a:gd name="connsiteX1" fmla="*/ 398724 w 3045244"/>
                <a:gd name="connsiteY1" fmla="*/ 0 h 2711644"/>
                <a:gd name="connsiteX2" fmla="*/ 1776392 w 3045244"/>
                <a:gd name="connsiteY2" fmla="*/ 0 h 2711644"/>
                <a:gd name="connsiteX3" fmla="*/ 1776392 w 3045244"/>
                <a:gd name="connsiteY3" fmla="*/ 0 h 2711644"/>
                <a:gd name="connsiteX4" fmla="*/ 2537703 w 3045244"/>
                <a:gd name="connsiteY4" fmla="*/ 0 h 2711644"/>
                <a:gd name="connsiteX5" fmla="*/ 2646520 w 3045244"/>
                <a:gd name="connsiteY5" fmla="*/ 0 h 2711644"/>
                <a:gd name="connsiteX6" fmla="*/ 3045244 w 3045244"/>
                <a:gd name="connsiteY6" fmla="*/ 398724 h 2711644"/>
                <a:gd name="connsiteX7" fmla="*/ 3045244 w 3045244"/>
                <a:gd name="connsiteY7" fmla="*/ 1395506 h 2711644"/>
                <a:gd name="connsiteX8" fmla="*/ 3045244 w 3045244"/>
                <a:gd name="connsiteY8" fmla="*/ 1395506 h 2711644"/>
                <a:gd name="connsiteX9" fmla="*/ 3045244 w 3045244"/>
                <a:gd name="connsiteY9" fmla="*/ 1993580 h 2711644"/>
                <a:gd name="connsiteX10" fmla="*/ 3045244 w 3045244"/>
                <a:gd name="connsiteY10" fmla="*/ 1993572 h 2711644"/>
                <a:gd name="connsiteX11" fmla="*/ 2646520 w 3045244"/>
                <a:gd name="connsiteY11" fmla="*/ 2392296 h 2711644"/>
                <a:gd name="connsiteX12" fmla="*/ 1995836 w 3045244"/>
                <a:gd name="connsiteY12" fmla="*/ 2426163 h 2711644"/>
                <a:gd name="connsiteX13" fmla="*/ 1898892 w 3045244"/>
                <a:gd name="connsiteY13" fmla="*/ 2711644 h 2711644"/>
                <a:gd name="connsiteX14" fmla="*/ 1776392 w 3045244"/>
                <a:gd name="connsiteY14" fmla="*/ 2392296 h 2711644"/>
                <a:gd name="connsiteX15" fmla="*/ 398724 w 3045244"/>
                <a:gd name="connsiteY15" fmla="*/ 2392296 h 2711644"/>
                <a:gd name="connsiteX16" fmla="*/ 0 w 3045244"/>
                <a:gd name="connsiteY16" fmla="*/ 1993572 h 2711644"/>
                <a:gd name="connsiteX17" fmla="*/ 0 w 3045244"/>
                <a:gd name="connsiteY17" fmla="*/ 1993580 h 2711644"/>
                <a:gd name="connsiteX18" fmla="*/ 0 w 3045244"/>
                <a:gd name="connsiteY18" fmla="*/ 1395506 h 2711644"/>
                <a:gd name="connsiteX19" fmla="*/ 0 w 3045244"/>
                <a:gd name="connsiteY19" fmla="*/ 1395506 h 2711644"/>
                <a:gd name="connsiteX20" fmla="*/ 0 w 3045244"/>
                <a:gd name="connsiteY20" fmla="*/ 398724 h 2711644"/>
                <a:gd name="connsiteX0" fmla="*/ 0 w 3045244"/>
                <a:gd name="connsiteY0" fmla="*/ 398724 h 2880977"/>
                <a:gd name="connsiteX1" fmla="*/ 398724 w 3045244"/>
                <a:gd name="connsiteY1" fmla="*/ 0 h 2880977"/>
                <a:gd name="connsiteX2" fmla="*/ 1776392 w 3045244"/>
                <a:gd name="connsiteY2" fmla="*/ 0 h 2880977"/>
                <a:gd name="connsiteX3" fmla="*/ 1776392 w 3045244"/>
                <a:gd name="connsiteY3" fmla="*/ 0 h 2880977"/>
                <a:gd name="connsiteX4" fmla="*/ 2537703 w 3045244"/>
                <a:gd name="connsiteY4" fmla="*/ 0 h 2880977"/>
                <a:gd name="connsiteX5" fmla="*/ 2646520 w 3045244"/>
                <a:gd name="connsiteY5" fmla="*/ 0 h 2880977"/>
                <a:gd name="connsiteX6" fmla="*/ 3045244 w 3045244"/>
                <a:gd name="connsiteY6" fmla="*/ 398724 h 2880977"/>
                <a:gd name="connsiteX7" fmla="*/ 3045244 w 3045244"/>
                <a:gd name="connsiteY7" fmla="*/ 1395506 h 2880977"/>
                <a:gd name="connsiteX8" fmla="*/ 3045244 w 3045244"/>
                <a:gd name="connsiteY8" fmla="*/ 1395506 h 2880977"/>
                <a:gd name="connsiteX9" fmla="*/ 3045244 w 3045244"/>
                <a:gd name="connsiteY9" fmla="*/ 1993580 h 2880977"/>
                <a:gd name="connsiteX10" fmla="*/ 3045244 w 3045244"/>
                <a:gd name="connsiteY10" fmla="*/ 1993572 h 2880977"/>
                <a:gd name="connsiteX11" fmla="*/ 2646520 w 3045244"/>
                <a:gd name="connsiteY11" fmla="*/ 2392296 h 2880977"/>
                <a:gd name="connsiteX12" fmla="*/ 1995836 w 3045244"/>
                <a:gd name="connsiteY12" fmla="*/ 2426163 h 2880977"/>
                <a:gd name="connsiteX13" fmla="*/ 1924292 w 3045244"/>
                <a:gd name="connsiteY13" fmla="*/ 2880977 h 2880977"/>
                <a:gd name="connsiteX14" fmla="*/ 1776392 w 3045244"/>
                <a:gd name="connsiteY14" fmla="*/ 2392296 h 2880977"/>
                <a:gd name="connsiteX15" fmla="*/ 398724 w 3045244"/>
                <a:gd name="connsiteY15" fmla="*/ 2392296 h 2880977"/>
                <a:gd name="connsiteX16" fmla="*/ 0 w 3045244"/>
                <a:gd name="connsiteY16" fmla="*/ 1993572 h 2880977"/>
                <a:gd name="connsiteX17" fmla="*/ 0 w 3045244"/>
                <a:gd name="connsiteY17" fmla="*/ 1993580 h 2880977"/>
                <a:gd name="connsiteX18" fmla="*/ 0 w 3045244"/>
                <a:gd name="connsiteY18" fmla="*/ 1395506 h 2880977"/>
                <a:gd name="connsiteX19" fmla="*/ 0 w 3045244"/>
                <a:gd name="connsiteY19" fmla="*/ 1395506 h 2880977"/>
                <a:gd name="connsiteX20" fmla="*/ 0 w 3045244"/>
                <a:gd name="connsiteY20" fmla="*/ 398724 h 28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5244" h="2880977">
                  <a:moveTo>
                    <a:pt x="0" y="398724"/>
                  </a:moveTo>
                  <a:cubicBezTo>
                    <a:pt x="0" y="178515"/>
                    <a:pt x="178515" y="0"/>
                    <a:pt x="398724" y="0"/>
                  </a:cubicBezTo>
                  <a:lnTo>
                    <a:pt x="1776392" y="0"/>
                  </a:lnTo>
                  <a:lnTo>
                    <a:pt x="1776392" y="0"/>
                  </a:lnTo>
                  <a:lnTo>
                    <a:pt x="2537703" y="0"/>
                  </a:lnTo>
                  <a:lnTo>
                    <a:pt x="2646520" y="0"/>
                  </a:lnTo>
                  <a:cubicBezTo>
                    <a:pt x="2866729" y="0"/>
                    <a:pt x="3045244" y="178515"/>
                    <a:pt x="3045244" y="398724"/>
                  </a:cubicBezTo>
                  <a:lnTo>
                    <a:pt x="3045244" y="1395506"/>
                  </a:lnTo>
                  <a:lnTo>
                    <a:pt x="3045244" y="1395506"/>
                  </a:lnTo>
                  <a:lnTo>
                    <a:pt x="3045244" y="1993580"/>
                  </a:lnTo>
                  <a:lnTo>
                    <a:pt x="3045244" y="1993572"/>
                  </a:lnTo>
                  <a:cubicBezTo>
                    <a:pt x="3045244" y="2213781"/>
                    <a:pt x="2866729" y="2392296"/>
                    <a:pt x="2646520" y="2392296"/>
                  </a:cubicBezTo>
                  <a:lnTo>
                    <a:pt x="1995836" y="2426163"/>
                  </a:lnTo>
                  <a:lnTo>
                    <a:pt x="1924292" y="2880977"/>
                  </a:lnTo>
                  <a:lnTo>
                    <a:pt x="1776392" y="2392296"/>
                  </a:lnTo>
                  <a:lnTo>
                    <a:pt x="398724" y="2392296"/>
                  </a:lnTo>
                  <a:cubicBezTo>
                    <a:pt x="178515" y="2392296"/>
                    <a:pt x="0" y="2213781"/>
                    <a:pt x="0" y="1993572"/>
                  </a:cubicBezTo>
                  <a:lnTo>
                    <a:pt x="0" y="1993580"/>
                  </a:lnTo>
                  <a:lnTo>
                    <a:pt x="0" y="1395506"/>
                  </a:lnTo>
                  <a:lnTo>
                    <a:pt x="0" y="1395506"/>
                  </a:lnTo>
                  <a:lnTo>
                    <a:pt x="0" y="39872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3487" y="-3421366"/>
              <a:ext cx="3881266" cy="402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Your new knife is cool, Dad. It chops so quick!</a:t>
              </a:r>
              <a:endParaRPr lang="en-US" sz="28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It’s much better than the ones we use for cooking at school.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4159" y="369737"/>
            <a:ext cx="81212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Jed’s dad is a chef in a local restaurant. He’s been showing Jed how to cook some meals.</a:t>
            </a:r>
          </a:p>
          <a:p>
            <a:pPr algn="r"/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81" y="1514177"/>
            <a:ext cx="2502195" cy="2374096"/>
          </a:xfrm>
          <a:prstGeom prst="rect">
            <a:avLst/>
          </a:prstGeom>
        </p:spPr>
      </p:pic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55" y="1868886"/>
            <a:ext cx="3050993" cy="45016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2163" y="399063"/>
            <a:ext cx="8229600" cy="1165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Next day, as Jed is having breakfast, he sees Dad’s knife on the kitchen worktop.  He puts the knife in his bag to show his friends at school.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5360" y="1975293"/>
            <a:ext cx="2663662" cy="491252"/>
            <a:chOff x="975360" y="2336800"/>
            <a:chExt cx="2663662" cy="491252"/>
          </a:xfrm>
          <a:solidFill>
            <a:schemeClr val="accent2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975360" y="2336800"/>
              <a:ext cx="2336800" cy="491252"/>
            </a:xfrm>
            <a:prstGeom prst="wedgeRoundRectCallout">
              <a:avLst>
                <a:gd name="adj1" fmla="val 42743"/>
                <a:gd name="adj2" fmla="val 7532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8382" y="2406552"/>
              <a:ext cx="258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Amy, look at this…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01889" y="3637551"/>
            <a:ext cx="2759181" cy="1615156"/>
            <a:chOff x="5701889" y="3684649"/>
            <a:chExt cx="2759181" cy="1888735"/>
          </a:xfrm>
          <a:solidFill>
            <a:schemeClr val="bg1"/>
          </a:solidFill>
        </p:grpSpPr>
        <p:sp>
          <p:nvSpPr>
            <p:cNvPr id="11" name="Rounded Rectangular Callout 14"/>
            <p:cNvSpPr/>
            <p:nvPr/>
          </p:nvSpPr>
          <p:spPr>
            <a:xfrm>
              <a:off x="5701889" y="3684649"/>
              <a:ext cx="2759181" cy="1888735"/>
            </a:xfrm>
            <a:custGeom>
              <a:avLst/>
              <a:gdLst>
                <a:gd name="connsiteX0" fmla="*/ 0 w 2385390"/>
                <a:gd name="connsiteY0" fmla="*/ 314795 h 1888735"/>
                <a:gd name="connsiteX1" fmla="*/ 314795 w 2385390"/>
                <a:gd name="connsiteY1" fmla="*/ 0 h 1888735"/>
                <a:gd name="connsiteX2" fmla="*/ 397565 w 2385390"/>
                <a:gd name="connsiteY2" fmla="*/ 0 h 1888735"/>
                <a:gd name="connsiteX3" fmla="*/ 397565 w 2385390"/>
                <a:gd name="connsiteY3" fmla="*/ 0 h 1888735"/>
                <a:gd name="connsiteX4" fmla="*/ 993913 w 2385390"/>
                <a:gd name="connsiteY4" fmla="*/ 0 h 1888735"/>
                <a:gd name="connsiteX5" fmla="*/ 2070595 w 2385390"/>
                <a:gd name="connsiteY5" fmla="*/ 0 h 1888735"/>
                <a:gd name="connsiteX6" fmla="*/ 2385390 w 2385390"/>
                <a:gd name="connsiteY6" fmla="*/ 314795 h 1888735"/>
                <a:gd name="connsiteX7" fmla="*/ 2385390 w 2385390"/>
                <a:gd name="connsiteY7" fmla="*/ 314789 h 1888735"/>
                <a:gd name="connsiteX8" fmla="*/ 2385390 w 2385390"/>
                <a:gd name="connsiteY8" fmla="*/ 314789 h 1888735"/>
                <a:gd name="connsiteX9" fmla="*/ 2385390 w 2385390"/>
                <a:gd name="connsiteY9" fmla="*/ 786973 h 1888735"/>
                <a:gd name="connsiteX10" fmla="*/ 2385390 w 2385390"/>
                <a:gd name="connsiteY10" fmla="*/ 1573940 h 1888735"/>
                <a:gd name="connsiteX11" fmla="*/ 2070595 w 2385390"/>
                <a:gd name="connsiteY11" fmla="*/ 1888735 h 1888735"/>
                <a:gd name="connsiteX12" fmla="*/ 993913 w 2385390"/>
                <a:gd name="connsiteY12" fmla="*/ 1888735 h 1888735"/>
                <a:gd name="connsiteX13" fmla="*/ 397565 w 2385390"/>
                <a:gd name="connsiteY13" fmla="*/ 1888735 h 1888735"/>
                <a:gd name="connsiteX14" fmla="*/ 397565 w 2385390"/>
                <a:gd name="connsiteY14" fmla="*/ 1888735 h 1888735"/>
                <a:gd name="connsiteX15" fmla="*/ 314795 w 2385390"/>
                <a:gd name="connsiteY15" fmla="*/ 1888735 h 1888735"/>
                <a:gd name="connsiteX16" fmla="*/ 0 w 2385390"/>
                <a:gd name="connsiteY16" fmla="*/ 1573940 h 1888735"/>
                <a:gd name="connsiteX17" fmla="*/ 0 w 2385390"/>
                <a:gd name="connsiteY17" fmla="*/ 786973 h 1888735"/>
                <a:gd name="connsiteX18" fmla="*/ -373791 w 2385390"/>
                <a:gd name="connsiteY18" fmla="*/ 759158 h 1888735"/>
                <a:gd name="connsiteX19" fmla="*/ 0 w 2385390"/>
                <a:gd name="connsiteY19" fmla="*/ 314789 h 1888735"/>
                <a:gd name="connsiteX20" fmla="*/ 0 w 2385390"/>
                <a:gd name="connsiteY20" fmla="*/ 314795 h 1888735"/>
                <a:gd name="connsiteX0" fmla="*/ 358293 w 2759181"/>
                <a:gd name="connsiteY0" fmla="*/ 624761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58293 w 2759181"/>
                <a:gd name="connsiteY20" fmla="*/ 624761 h 1888735"/>
                <a:gd name="connsiteX0" fmla="*/ 373791 w 2759181"/>
                <a:gd name="connsiteY0" fmla="*/ 407785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407785 h 1888735"/>
                <a:gd name="connsiteX0" fmla="*/ 373791 w 2759181"/>
                <a:gd name="connsiteY0" fmla="*/ 562768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562768 h 1888735"/>
                <a:gd name="connsiteX0" fmla="*/ 373791 w 2759181"/>
                <a:gd name="connsiteY0" fmla="*/ 300302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00302 h 1888735"/>
                <a:gd name="connsiteX0" fmla="*/ 373791 w 2759181"/>
                <a:gd name="connsiteY0" fmla="*/ 317235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17235 h 1888735"/>
                <a:gd name="connsiteX0" fmla="*/ 373791 w 2759181"/>
                <a:gd name="connsiteY0" fmla="*/ 317235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17235 h 1888735"/>
                <a:gd name="connsiteX0" fmla="*/ 373791 w 2759181"/>
                <a:gd name="connsiteY0" fmla="*/ 613569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485387 w 2759181"/>
                <a:gd name="connsiteY1" fmla="*/ 423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510787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9181" h="1888735">
                  <a:moveTo>
                    <a:pt x="373791" y="613569"/>
                  </a:moveTo>
                  <a:cubicBezTo>
                    <a:pt x="373791" y="439713"/>
                    <a:pt x="336931" y="16933"/>
                    <a:pt x="510787" y="16933"/>
                  </a:cubicBezTo>
                  <a:lnTo>
                    <a:pt x="771356" y="0"/>
                  </a:lnTo>
                  <a:lnTo>
                    <a:pt x="771356" y="0"/>
                  </a:lnTo>
                  <a:lnTo>
                    <a:pt x="1367704" y="0"/>
                  </a:lnTo>
                  <a:lnTo>
                    <a:pt x="2444386" y="0"/>
                  </a:lnTo>
                  <a:cubicBezTo>
                    <a:pt x="2618242" y="0"/>
                    <a:pt x="2759181" y="140939"/>
                    <a:pt x="2759181" y="314795"/>
                  </a:cubicBezTo>
                  <a:lnTo>
                    <a:pt x="2759181" y="314789"/>
                  </a:lnTo>
                  <a:lnTo>
                    <a:pt x="2759181" y="314789"/>
                  </a:lnTo>
                  <a:lnTo>
                    <a:pt x="2759181" y="786973"/>
                  </a:lnTo>
                  <a:lnTo>
                    <a:pt x="2759181" y="1573940"/>
                  </a:lnTo>
                  <a:cubicBezTo>
                    <a:pt x="2759181" y="1747796"/>
                    <a:pt x="2618242" y="1888735"/>
                    <a:pt x="2444386" y="1888735"/>
                  </a:cubicBezTo>
                  <a:lnTo>
                    <a:pt x="1367704" y="1888735"/>
                  </a:lnTo>
                  <a:lnTo>
                    <a:pt x="771356" y="1888735"/>
                  </a:lnTo>
                  <a:lnTo>
                    <a:pt x="771356" y="1888735"/>
                  </a:lnTo>
                  <a:lnTo>
                    <a:pt x="688586" y="1888735"/>
                  </a:lnTo>
                  <a:cubicBezTo>
                    <a:pt x="514730" y="1888735"/>
                    <a:pt x="373791" y="1747796"/>
                    <a:pt x="373791" y="1573940"/>
                  </a:cubicBezTo>
                  <a:lnTo>
                    <a:pt x="373791" y="786973"/>
                  </a:lnTo>
                  <a:lnTo>
                    <a:pt x="0" y="759158"/>
                  </a:lnTo>
                  <a:lnTo>
                    <a:pt x="373791" y="611123"/>
                  </a:lnTo>
                  <a:lnTo>
                    <a:pt x="373791" y="613569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6080772" y="3781346"/>
              <a:ext cx="2316051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/>
                  <a:ea typeface="Comic Sans MS" charset="0"/>
                  <a:cs typeface="Comic Sans MS" charset="0"/>
                </a:rPr>
                <a:t>I reckon you should show it to Mia and Jamie Smith, might stop them being so nasty.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646" y="2935944"/>
            <a:ext cx="2722514" cy="960339"/>
            <a:chOff x="589646" y="3297451"/>
            <a:chExt cx="2722514" cy="960339"/>
          </a:xfrm>
          <a:solidFill>
            <a:schemeClr val="bg1"/>
          </a:solidFill>
        </p:grpSpPr>
        <p:sp>
          <p:nvSpPr>
            <p:cNvPr id="14" name="Rounded Rectangular Callout 13"/>
            <p:cNvSpPr/>
            <p:nvPr/>
          </p:nvSpPr>
          <p:spPr>
            <a:xfrm>
              <a:off x="589646" y="3297451"/>
              <a:ext cx="2205579" cy="701607"/>
            </a:xfrm>
            <a:prstGeom prst="wedgeRoundRectCallout">
              <a:avLst>
                <a:gd name="adj1" fmla="val 125328"/>
                <a:gd name="adj2" fmla="val 136148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466" y="3334460"/>
              <a:ext cx="2698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Whoah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!   Where </a:t>
              </a:r>
            </a:p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d’ya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 get that?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663" y="4244075"/>
            <a:ext cx="2698694" cy="704326"/>
            <a:chOff x="967345" y="4529174"/>
            <a:chExt cx="2698694" cy="704326"/>
          </a:xfrm>
          <a:solidFill>
            <a:schemeClr val="bg1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967345" y="4529174"/>
              <a:ext cx="1790681" cy="514021"/>
            </a:xfrm>
            <a:prstGeom prst="wedgeRoundRectCallout">
              <a:avLst>
                <a:gd name="adj1" fmla="val 90693"/>
                <a:gd name="adj2" fmla="val -23502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7345" y="4587169"/>
              <a:ext cx="269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It’s my Dad’s..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24365" y="5079237"/>
            <a:ext cx="3536705" cy="1095139"/>
            <a:chOff x="4924365" y="5440744"/>
            <a:chExt cx="3536705" cy="1095139"/>
          </a:xfrm>
          <a:solidFill>
            <a:schemeClr val="bg1"/>
          </a:solidFill>
        </p:grpSpPr>
        <p:sp>
          <p:nvSpPr>
            <p:cNvPr id="20" name="Rounded Rectangular Callout 17"/>
            <p:cNvSpPr/>
            <p:nvPr/>
          </p:nvSpPr>
          <p:spPr>
            <a:xfrm flipV="1">
              <a:off x="4924365" y="5440744"/>
              <a:ext cx="3536705" cy="1095139"/>
            </a:xfrm>
            <a:custGeom>
              <a:avLst/>
              <a:gdLst>
                <a:gd name="connsiteX0" fmla="*/ 0 w 2887059"/>
                <a:gd name="connsiteY0" fmla="*/ 104296 h 625766"/>
                <a:gd name="connsiteX1" fmla="*/ 104296 w 2887059"/>
                <a:gd name="connsiteY1" fmla="*/ 0 h 625766"/>
                <a:gd name="connsiteX2" fmla="*/ 481177 w 2887059"/>
                <a:gd name="connsiteY2" fmla="*/ 0 h 625766"/>
                <a:gd name="connsiteX3" fmla="*/ 481177 w 2887059"/>
                <a:gd name="connsiteY3" fmla="*/ 0 h 625766"/>
                <a:gd name="connsiteX4" fmla="*/ 1202941 w 2887059"/>
                <a:gd name="connsiteY4" fmla="*/ 0 h 625766"/>
                <a:gd name="connsiteX5" fmla="*/ 2782763 w 2887059"/>
                <a:gd name="connsiteY5" fmla="*/ 0 h 625766"/>
                <a:gd name="connsiteX6" fmla="*/ 2887059 w 2887059"/>
                <a:gd name="connsiteY6" fmla="*/ 104296 h 625766"/>
                <a:gd name="connsiteX7" fmla="*/ 2887059 w 2887059"/>
                <a:gd name="connsiteY7" fmla="*/ 365030 h 625766"/>
                <a:gd name="connsiteX8" fmla="*/ 2887059 w 2887059"/>
                <a:gd name="connsiteY8" fmla="*/ 365030 h 625766"/>
                <a:gd name="connsiteX9" fmla="*/ 2887059 w 2887059"/>
                <a:gd name="connsiteY9" fmla="*/ 521472 h 625766"/>
                <a:gd name="connsiteX10" fmla="*/ 2887059 w 2887059"/>
                <a:gd name="connsiteY10" fmla="*/ 521470 h 625766"/>
                <a:gd name="connsiteX11" fmla="*/ 2782763 w 2887059"/>
                <a:gd name="connsiteY11" fmla="*/ 625766 h 625766"/>
                <a:gd name="connsiteX12" fmla="*/ 1202941 w 2887059"/>
                <a:gd name="connsiteY12" fmla="*/ 625766 h 625766"/>
                <a:gd name="connsiteX13" fmla="*/ -649646 w 2887059"/>
                <a:gd name="connsiteY13" fmla="*/ 958323 h 625766"/>
                <a:gd name="connsiteX14" fmla="*/ 481177 w 2887059"/>
                <a:gd name="connsiteY14" fmla="*/ 625766 h 625766"/>
                <a:gd name="connsiteX15" fmla="*/ 104296 w 2887059"/>
                <a:gd name="connsiteY15" fmla="*/ 625766 h 625766"/>
                <a:gd name="connsiteX16" fmla="*/ 0 w 2887059"/>
                <a:gd name="connsiteY16" fmla="*/ 521470 h 625766"/>
                <a:gd name="connsiteX17" fmla="*/ 0 w 2887059"/>
                <a:gd name="connsiteY17" fmla="*/ 521472 h 625766"/>
                <a:gd name="connsiteX18" fmla="*/ 0 w 2887059"/>
                <a:gd name="connsiteY18" fmla="*/ 365030 h 625766"/>
                <a:gd name="connsiteX19" fmla="*/ 0 w 2887059"/>
                <a:gd name="connsiteY19" fmla="*/ 365030 h 625766"/>
                <a:gd name="connsiteX20" fmla="*/ 0 w 2887059"/>
                <a:gd name="connsiteY20" fmla="*/ 104296 h 625766"/>
                <a:gd name="connsiteX0" fmla="*/ 649646 w 3536705"/>
                <a:gd name="connsiteY0" fmla="*/ 104296 h 958323"/>
                <a:gd name="connsiteX1" fmla="*/ 753942 w 3536705"/>
                <a:gd name="connsiteY1" fmla="*/ 0 h 958323"/>
                <a:gd name="connsiteX2" fmla="*/ 1130823 w 3536705"/>
                <a:gd name="connsiteY2" fmla="*/ 0 h 958323"/>
                <a:gd name="connsiteX3" fmla="*/ 1130823 w 3536705"/>
                <a:gd name="connsiteY3" fmla="*/ 0 h 958323"/>
                <a:gd name="connsiteX4" fmla="*/ 1852587 w 3536705"/>
                <a:gd name="connsiteY4" fmla="*/ 0 h 958323"/>
                <a:gd name="connsiteX5" fmla="*/ 3432409 w 3536705"/>
                <a:gd name="connsiteY5" fmla="*/ 0 h 958323"/>
                <a:gd name="connsiteX6" fmla="*/ 3536705 w 3536705"/>
                <a:gd name="connsiteY6" fmla="*/ 104296 h 958323"/>
                <a:gd name="connsiteX7" fmla="*/ 3536705 w 3536705"/>
                <a:gd name="connsiteY7" fmla="*/ 365030 h 958323"/>
                <a:gd name="connsiteX8" fmla="*/ 3536705 w 3536705"/>
                <a:gd name="connsiteY8" fmla="*/ 365030 h 958323"/>
                <a:gd name="connsiteX9" fmla="*/ 3536705 w 3536705"/>
                <a:gd name="connsiteY9" fmla="*/ 521472 h 958323"/>
                <a:gd name="connsiteX10" fmla="*/ 3536705 w 3536705"/>
                <a:gd name="connsiteY10" fmla="*/ 521470 h 958323"/>
                <a:gd name="connsiteX11" fmla="*/ 3432409 w 3536705"/>
                <a:gd name="connsiteY11" fmla="*/ 625766 h 958323"/>
                <a:gd name="connsiteX12" fmla="*/ 1420787 w 3536705"/>
                <a:gd name="connsiteY12" fmla="*/ 634233 h 958323"/>
                <a:gd name="connsiteX13" fmla="*/ 0 w 3536705"/>
                <a:gd name="connsiteY13" fmla="*/ 958323 h 958323"/>
                <a:gd name="connsiteX14" fmla="*/ 1130823 w 3536705"/>
                <a:gd name="connsiteY14" fmla="*/ 625766 h 958323"/>
                <a:gd name="connsiteX15" fmla="*/ 753942 w 3536705"/>
                <a:gd name="connsiteY15" fmla="*/ 625766 h 958323"/>
                <a:gd name="connsiteX16" fmla="*/ 649646 w 3536705"/>
                <a:gd name="connsiteY16" fmla="*/ 521470 h 958323"/>
                <a:gd name="connsiteX17" fmla="*/ 649646 w 3536705"/>
                <a:gd name="connsiteY17" fmla="*/ 521472 h 958323"/>
                <a:gd name="connsiteX18" fmla="*/ 649646 w 3536705"/>
                <a:gd name="connsiteY18" fmla="*/ 365030 h 958323"/>
                <a:gd name="connsiteX19" fmla="*/ 649646 w 3536705"/>
                <a:gd name="connsiteY19" fmla="*/ 365030 h 958323"/>
                <a:gd name="connsiteX20" fmla="*/ 649646 w 3536705"/>
                <a:gd name="connsiteY20" fmla="*/ 104296 h 958323"/>
                <a:gd name="connsiteX0" fmla="*/ 649646 w 3536705"/>
                <a:gd name="connsiteY0" fmla="*/ 104296 h 958323"/>
                <a:gd name="connsiteX1" fmla="*/ 753942 w 3536705"/>
                <a:gd name="connsiteY1" fmla="*/ 0 h 958323"/>
                <a:gd name="connsiteX2" fmla="*/ 1130823 w 3536705"/>
                <a:gd name="connsiteY2" fmla="*/ 0 h 958323"/>
                <a:gd name="connsiteX3" fmla="*/ 1130823 w 3536705"/>
                <a:gd name="connsiteY3" fmla="*/ 0 h 958323"/>
                <a:gd name="connsiteX4" fmla="*/ 1852587 w 3536705"/>
                <a:gd name="connsiteY4" fmla="*/ 0 h 958323"/>
                <a:gd name="connsiteX5" fmla="*/ 3432409 w 3536705"/>
                <a:gd name="connsiteY5" fmla="*/ 0 h 958323"/>
                <a:gd name="connsiteX6" fmla="*/ 3536705 w 3536705"/>
                <a:gd name="connsiteY6" fmla="*/ 104296 h 958323"/>
                <a:gd name="connsiteX7" fmla="*/ 3536705 w 3536705"/>
                <a:gd name="connsiteY7" fmla="*/ 365030 h 958323"/>
                <a:gd name="connsiteX8" fmla="*/ 3536705 w 3536705"/>
                <a:gd name="connsiteY8" fmla="*/ 365030 h 958323"/>
                <a:gd name="connsiteX9" fmla="*/ 3536705 w 3536705"/>
                <a:gd name="connsiteY9" fmla="*/ 521472 h 958323"/>
                <a:gd name="connsiteX10" fmla="*/ 3536705 w 3536705"/>
                <a:gd name="connsiteY10" fmla="*/ 521470 h 958323"/>
                <a:gd name="connsiteX11" fmla="*/ 3432409 w 3536705"/>
                <a:gd name="connsiteY11" fmla="*/ 625766 h 958323"/>
                <a:gd name="connsiteX12" fmla="*/ 1420787 w 3536705"/>
                <a:gd name="connsiteY12" fmla="*/ 634233 h 958323"/>
                <a:gd name="connsiteX13" fmla="*/ 0 w 3536705"/>
                <a:gd name="connsiteY13" fmla="*/ 958323 h 958323"/>
                <a:gd name="connsiteX14" fmla="*/ 969957 w 3536705"/>
                <a:gd name="connsiteY14" fmla="*/ 634233 h 958323"/>
                <a:gd name="connsiteX15" fmla="*/ 753942 w 3536705"/>
                <a:gd name="connsiteY15" fmla="*/ 625766 h 958323"/>
                <a:gd name="connsiteX16" fmla="*/ 649646 w 3536705"/>
                <a:gd name="connsiteY16" fmla="*/ 521470 h 958323"/>
                <a:gd name="connsiteX17" fmla="*/ 649646 w 3536705"/>
                <a:gd name="connsiteY17" fmla="*/ 521472 h 958323"/>
                <a:gd name="connsiteX18" fmla="*/ 649646 w 3536705"/>
                <a:gd name="connsiteY18" fmla="*/ 365030 h 958323"/>
                <a:gd name="connsiteX19" fmla="*/ 649646 w 3536705"/>
                <a:gd name="connsiteY19" fmla="*/ 365030 h 958323"/>
                <a:gd name="connsiteX20" fmla="*/ 649646 w 3536705"/>
                <a:gd name="connsiteY20" fmla="*/ 104296 h 95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36705" h="958323">
                  <a:moveTo>
                    <a:pt x="649646" y="104296"/>
                  </a:moveTo>
                  <a:cubicBezTo>
                    <a:pt x="649646" y="46695"/>
                    <a:pt x="696341" y="0"/>
                    <a:pt x="753942" y="0"/>
                  </a:cubicBezTo>
                  <a:lnTo>
                    <a:pt x="1130823" y="0"/>
                  </a:lnTo>
                  <a:lnTo>
                    <a:pt x="1130823" y="0"/>
                  </a:lnTo>
                  <a:lnTo>
                    <a:pt x="1852587" y="0"/>
                  </a:lnTo>
                  <a:lnTo>
                    <a:pt x="3432409" y="0"/>
                  </a:lnTo>
                  <a:cubicBezTo>
                    <a:pt x="3490010" y="0"/>
                    <a:pt x="3536705" y="46695"/>
                    <a:pt x="3536705" y="104296"/>
                  </a:cubicBezTo>
                  <a:lnTo>
                    <a:pt x="3536705" y="365030"/>
                  </a:lnTo>
                  <a:lnTo>
                    <a:pt x="3536705" y="365030"/>
                  </a:lnTo>
                  <a:lnTo>
                    <a:pt x="3536705" y="521472"/>
                  </a:lnTo>
                  <a:lnTo>
                    <a:pt x="3536705" y="521470"/>
                  </a:lnTo>
                  <a:cubicBezTo>
                    <a:pt x="3536705" y="579071"/>
                    <a:pt x="3490010" y="625766"/>
                    <a:pt x="3432409" y="625766"/>
                  </a:cubicBezTo>
                  <a:lnTo>
                    <a:pt x="1420787" y="634233"/>
                  </a:lnTo>
                  <a:lnTo>
                    <a:pt x="0" y="958323"/>
                  </a:lnTo>
                  <a:lnTo>
                    <a:pt x="969957" y="634233"/>
                  </a:lnTo>
                  <a:lnTo>
                    <a:pt x="753942" y="625766"/>
                  </a:lnTo>
                  <a:cubicBezTo>
                    <a:pt x="696341" y="625766"/>
                    <a:pt x="649646" y="579071"/>
                    <a:pt x="649646" y="521470"/>
                  </a:cubicBezTo>
                  <a:lnTo>
                    <a:pt x="649646" y="521472"/>
                  </a:lnTo>
                  <a:lnTo>
                    <a:pt x="649646" y="365030"/>
                  </a:lnTo>
                  <a:lnTo>
                    <a:pt x="649646" y="365030"/>
                  </a:lnTo>
                  <a:lnTo>
                    <a:pt x="649646" y="10429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3882" y="5988313"/>
              <a:ext cx="26986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Yeah, scare </a:t>
              </a:r>
              <a:r>
                <a:rPr lang="en-US" i="1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them 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a bit!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8857C1-DD6B-CCDC-A874-9D1B711E27B7}"/>
              </a:ext>
            </a:extLst>
          </p:cNvPr>
          <p:cNvSpPr txBox="1"/>
          <p:nvPr/>
        </p:nvSpPr>
        <p:spPr>
          <a:xfrm>
            <a:off x="2912165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" y="893845"/>
            <a:ext cx="5648301" cy="416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1"/>
          <a:stretch/>
        </p:blipFill>
        <p:spPr>
          <a:xfrm>
            <a:off x="6298688" y="4271201"/>
            <a:ext cx="2137169" cy="22643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8361" y="1445778"/>
            <a:ext cx="3759200" cy="491252"/>
            <a:chOff x="3255688" y="1673037"/>
            <a:chExt cx="3759200" cy="491252"/>
          </a:xfrm>
        </p:grpSpPr>
        <p:sp>
          <p:nvSpPr>
            <p:cNvPr id="7" name="Rounded Rectangular Callout 6"/>
            <p:cNvSpPr/>
            <p:nvPr/>
          </p:nvSpPr>
          <p:spPr>
            <a:xfrm flipH="1">
              <a:off x="3292070" y="1673037"/>
              <a:ext cx="3429959" cy="491252"/>
            </a:xfrm>
            <a:prstGeom prst="wedgeRoundRectCallout">
              <a:avLst>
                <a:gd name="adj1" fmla="val 77696"/>
                <a:gd name="adj2" fmla="val 14978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5688" y="1746602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Jed, what have you got there?!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4173" y="1754311"/>
            <a:ext cx="3090496" cy="1200329"/>
            <a:chOff x="5401542" y="2351759"/>
            <a:chExt cx="3090496" cy="1200329"/>
          </a:xfrm>
          <a:solidFill>
            <a:schemeClr val="bg1"/>
          </a:solidFill>
        </p:grpSpPr>
        <p:sp>
          <p:nvSpPr>
            <p:cNvPr id="10" name="Rounded Rectangular Callout 9"/>
            <p:cNvSpPr/>
            <p:nvPr/>
          </p:nvSpPr>
          <p:spPr>
            <a:xfrm flipH="1">
              <a:off x="5401542" y="2606451"/>
              <a:ext cx="3090496" cy="701607"/>
            </a:xfrm>
            <a:prstGeom prst="wedgeRoundRectCallout">
              <a:avLst>
                <a:gd name="adj1" fmla="val 85878"/>
                <a:gd name="adj2" fmla="val 69536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5563321" y="2351759"/>
              <a:ext cx="28690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Errrm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..It’s just my Dad’s knife from home</a:t>
              </a:r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44883" y="2916898"/>
            <a:ext cx="3099024" cy="1344367"/>
            <a:chOff x="5509847" y="3485646"/>
            <a:chExt cx="3099024" cy="1344367"/>
          </a:xfrm>
          <a:solidFill>
            <a:schemeClr val="bg1"/>
          </a:solidFill>
        </p:grpSpPr>
        <p:sp>
          <p:nvSpPr>
            <p:cNvPr id="13" name="Rounded Rectangular Callout 12"/>
            <p:cNvSpPr/>
            <p:nvPr/>
          </p:nvSpPr>
          <p:spPr>
            <a:xfrm flipV="1">
              <a:off x="5552740" y="3485646"/>
              <a:ext cx="3013238" cy="1344367"/>
            </a:xfrm>
            <a:prstGeom prst="wedgeRoundRectCallout">
              <a:avLst>
                <a:gd name="adj1" fmla="val -156030"/>
                <a:gd name="adj2" fmla="val -40627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5509847" y="3561131"/>
              <a:ext cx="309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Why is it in school?  You can’t bring knives into school Jed.  Do you know how dangerous they are?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966" y="4920971"/>
            <a:ext cx="2698694" cy="923953"/>
            <a:chOff x="2190484" y="4830179"/>
            <a:chExt cx="2698694" cy="923953"/>
          </a:xfrm>
          <a:noFill/>
        </p:grpSpPr>
        <p:sp>
          <p:nvSpPr>
            <p:cNvPr id="16" name="Rounded Rectangular Callout 11"/>
            <p:cNvSpPr/>
            <p:nvPr/>
          </p:nvSpPr>
          <p:spPr>
            <a:xfrm flipH="1">
              <a:off x="2345506" y="4830179"/>
              <a:ext cx="2418080" cy="923953"/>
            </a:xfrm>
            <a:custGeom>
              <a:avLst/>
              <a:gdLst>
                <a:gd name="connsiteX0" fmla="*/ 0 w 2418080"/>
                <a:gd name="connsiteY0" fmla="*/ 131181 h 787073"/>
                <a:gd name="connsiteX1" fmla="*/ 131181 w 2418080"/>
                <a:gd name="connsiteY1" fmla="*/ 0 h 787073"/>
                <a:gd name="connsiteX2" fmla="*/ 403013 w 2418080"/>
                <a:gd name="connsiteY2" fmla="*/ 0 h 787073"/>
                <a:gd name="connsiteX3" fmla="*/ 1187181 w 2418080"/>
                <a:gd name="connsiteY3" fmla="*/ -136880 h 787073"/>
                <a:gd name="connsiteX4" fmla="*/ 1007533 w 2418080"/>
                <a:gd name="connsiteY4" fmla="*/ 0 h 787073"/>
                <a:gd name="connsiteX5" fmla="*/ 2286899 w 2418080"/>
                <a:gd name="connsiteY5" fmla="*/ 0 h 787073"/>
                <a:gd name="connsiteX6" fmla="*/ 2418080 w 2418080"/>
                <a:gd name="connsiteY6" fmla="*/ 131181 h 787073"/>
                <a:gd name="connsiteX7" fmla="*/ 2418080 w 2418080"/>
                <a:gd name="connsiteY7" fmla="*/ 131179 h 787073"/>
                <a:gd name="connsiteX8" fmla="*/ 2418080 w 2418080"/>
                <a:gd name="connsiteY8" fmla="*/ 131179 h 787073"/>
                <a:gd name="connsiteX9" fmla="*/ 2418080 w 2418080"/>
                <a:gd name="connsiteY9" fmla="*/ 327947 h 787073"/>
                <a:gd name="connsiteX10" fmla="*/ 2418080 w 2418080"/>
                <a:gd name="connsiteY10" fmla="*/ 655892 h 787073"/>
                <a:gd name="connsiteX11" fmla="*/ 2286899 w 2418080"/>
                <a:gd name="connsiteY11" fmla="*/ 787073 h 787073"/>
                <a:gd name="connsiteX12" fmla="*/ 1007533 w 2418080"/>
                <a:gd name="connsiteY12" fmla="*/ 787073 h 787073"/>
                <a:gd name="connsiteX13" fmla="*/ 403013 w 2418080"/>
                <a:gd name="connsiteY13" fmla="*/ 787073 h 787073"/>
                <a:gd name="connsiteX14" fmla="*/ 403013 w 2418080"/>
                <a:gd name="connsiteY14" fmla="*/ 787073 h 787073"/>
                <a:gd name="connsiteX15" fmla="*/ 131181 w 2418080"/>
                <a:gd name="connsiteY15" fmla="*/ 787073 h 787073"/>
                <a:gd name="connsiteX16" fmla="*/ 0 w 2418080"/>
                <a:gd name="connsiteY16" fmla="*/ 655892 h 787073"/>
                <a:gd name="connsiteX17" fmla="*/ 0 w 2418080"/>
                <a:gd name="connsiteY17" fmla="*/ 327947 h 787073"/>
                <a:gd name="connsiteX18" fmla="*/ 0 w 2418080"/>
                <a:gd name="connsiteY18" fmla="*/ 131179 h 787073"/>
                <a:gd name="connsiteX19" fmla="*/ 0 w 2418080"/>
                <a:gd name="connsiteY19" fmla="*/ 131179 h 787073"/>
                <a:gd name="connsiteX20" fmla="*/ 0 w 2418080"/>
                <a:gd name="connsiteY20" fmla="*/ 131181 h 787073"/>
                <a:gd name="connsiteX0" fmla="*/ 0 w 2418080"/>
                <a:gd name="connsiteY0" fmla="*/ 268061 h 923953"/>
                <a:gd name="connsiteX1" fmla="*/ 131181 w 2418080"/>
                <a:gd name="connsiteY1" fmla="*/ 136880 h 923953"/>
                <a:gd name="connsiteX2" fmla="*/ 403013 w 2418080"/>
                <a:gd name="connsiteY2" fmla="*/ 136880 h 923953"/>
                <a:gd name="connsiteX3" fmla="*/ 1187181 w 2418080"/>
                <a:gd name="connsiteY3" fmla="*/ 0 h 923953"/>
                <a:gd name="connsiteX4" fmla="*/ 1637453 w 2418080"/>
                <a:gd name="connsiteY4" fmla="*/ 157200 h 923953"/>
                <a:gd name="connsiteX5" fmla="*/ 2286899 w 2418080"/>
                <a:gd name="connsiteY5" fmla="*/ 136880 h 923953"/>
                <a:gd name="connsiteX6" fmla="*/ 2418080 w 2418080"/>
                <a:gd name="connsiteY6" fmla="*/ 268061 h 923953"/>
                <a:gd name="connsiteX7" fmla="*/ 2418080 w 2418080"/>
                <a:gd name="connsiteY7" fmla="*/ 268059 h 923953"/>
                <a:gd name="connsiteX8" fmla="*/ 2418080 w 2418080"/>
                <a:gd name="connsiteY8" fmla="*/ 268059 h 923953"/>
                <a:gd name="connsiteX9" fmla="*/ 2418080 w 2418080"/>
                <a:gd name="connsiteY9" fmla="*/ 464827 h 923953"/>
                <a:gd name="connsiteX10" fmla="*/ 2418080 w 2418080"/>
                <a:gd name="connsiteY10" fmla="*/ 792772 h 923953"/>
                <a:gd name="connsiteX11" fmla="*/ 2286899 w 2418080"/>
                <a:gd name="connsiteY11" fmla="*/ 923953 h 923953"/>
                <a:gd name="connsiteX12" fmla="*/ 1007533 w 2418080"/>
                <a:gd name="connsiteY12" fmla="*/ 923953 h 923953"/>
                <a:gd name="connsiteX13" fmla="*/ 403013 w 2418080"/>
                <a:gd name="connsiteY13" fmla="*/ 923953 h 923953"/>
                <a:gd name="connsiteX14" fmla="*/ 403013 w 2418080"/>
                <a:gd name="connsiteY14" fmla="*/ 923953 h 923953"/>
                <a:gd name="connsiteX15" fmla="*/ 131181 w 2418080"/>
                <a:gd name="connsiteY15" fmla="*/ 923953 h 923953"/>
                <a:gd name="connsiteX16" fmla="*/ 0 w 2418080"/>
                <a:gd name="connsiteY16" fmla="*/ 792772 h 923953"/>
                <a:gd name="connsiteX17" fmla="*/ 0 w 2418080"/>
                <a:gd name="connsiteY17" fmla="*/ 464827 h 923953"/>
                <a:gd name="connsiteX18" fmla="*/ 0 w 2418080"/>
                <a:gd name="connsiteY18" fmla="*/ 268059 h 923953"/>
                <a:gd name="connsiteX19" fmla="*/ 0 w 2418080"/>
                <a:gd name="connsiteY19" fmla="*/ 268059 h 923953"/>
                <a:gd name="connsiteX20" fmla="*/ 0 w 2418080"/>
                <a:gd name="connsiteY20" fmla="*/ 268061 h 923953"/>
                <a:gd name="connsiteX0" fmla="*/ 0 w 2418080"/>
                <a:gd name="connsiteY0" fmla="*/ 268061 h 923953"/>
                <a:gd name="connsiteX1" fmla="*/ 131181 w 2418080"/>
                <a:gd name="connsiteY1" fmla="*/ 136880 h 923953"/>
                <a:gd name="connsiteX2" fmla="*/ 1398693 w 2418080"/>
                <a:gd name="connsiteY2" fmla="*/ 197840 h 923953"/>
                <a:gd name="connsiteX3" fmla="*/ 1187181 w 2418080"/>
                <a:gd name="connsiteY3" fmla="*/ 0 h 923953"/>
                <a:gd name="connsiteX4" fmla="*/ 1637453 w 2418080"/>
                <a:gd name="connsiteY4" fmla="*/ 157200 h 923953"/>
                <a:gd name="connsiteX5" fmla="*/ 2286899 w 2418080"/>
                <a:gd name="connsiteY5" fmla="*/ 136880 h 923953"/>
                <a:gd name="connsiteX6" fmla="*/ 2418080 w 2418080"/>
                <a:gd name="connsiteY6" fmla="*/ 268061 h 923953"/>
                <a:gd name="connsiteX7" fmla="*/ 2418080 w 2418080"/>
                <a:gd name="connsiteY7" fmla="*/ 268059 h 923953"/>
                <a:gd name="connsiteX8" fmla="*/ 2418080 w 2418080"/>
                <a:gd name="connsiteY8" fmla="*/ 268059 h 923953"/>
                <a:gd name="connsiteX9" fmla="*/ 2418080 w 2418080"/>
                <a:gd name="connsiteY9" fmla="*/ 464827 h 923953"/>
                <a:gd name="connsiteX10" fmla="*/ 2418080 w 2418080"/>
                <a:gd name="connsiteY10" fmla="*/ 792772 h 923953"/>
                <a:gd name="connsiteX11" fmla="*/ 2286899 w 2418080"/>
                <a:gd name="connsiteY11" fmla="*/ 923953 h 923953"/>
                <a:gd name="connsiteX12" fmla="*/ 1007533 w 2418080"/>
                <a:gd name="connsiteY12" fmla="*/ 923953 h 923953"/>
                <a:gd name="connsiteX13" fmla="*/ 403013 w 2418080"/>
                <a:gd name="connsiteY13" fmla="*/ 923953 h 923953"/>
                <a:gd name="connsiteX14" fmla="*/ 403013 w 2418080"/>
                <a:gd name="connsiteY14" fmla="*/ 923953 h 923953"/>
                <a:gd name="connsiteX15" fmla="*/ 131181 w 2418080"/>
                <a:gd name="connsiteY15" fmla="*/ 923953 h 923953"/>
                <a:gd name="connsiteX16" fmla="*/ 0 w 2418080"/>
                <a:gd name="connsiteY16" fmla="*/ 792772 h 923953"/>
                <a:gd name="connsiteX17" fmla="*/ 0 w 2418080"/>
                <a:gd name="connsiteY17" fmla="*/ 464827 h 923953"/>
                <a:gd name="connsiteX18" fmla="*/ 0 w 2418080"/>
                <a:gd name="connsiteY18" fmla="*/ 268059 h 923953"/>
                <a:gd name="connsiteX19" fmla="*/ 0 w 2418080"/>
                <a:gd name="connsiteY19" fmla="*/ 268059 h 923953"/>
                <a:gd name="connsiteX20" fmla="*/ 0 w 2418080"/>
                <a:gd name="connsiteY20" fmla="*/ 268061 h 9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8080" h="923953">
                  <a:moveTo>
                    <a:pt x="0" y="268061"/>
                  </a:moveTo>
                  <a:cubicBezTo>
                    <a:pt x="0" y="195612"/>
                    <a:pt x="58732" y="136880"/>
                    <a:pt x="131181" y="136880"/>
                  </a:cubicBezTo>
                  <a:lnTo>
                    <a:pt x="1398693" y="197840"/>
                  </a:lnTo>
                  <a:lnTo>
                    <a:pt x="1187181" y="0"/>
                  </a:lnTo>
                  <a:lnTo>
                    <a:pt x="1637453" y="157200"/>
                  </a:lnTo>
                  <a:cubicBezTo>
                    <a:pt x="2063908" y="157200"/>
                    <a:pt x="1860444" y="136880"/>
                    <a:pt x="2286899" y="136880"/>
                  </a:cubicBezTo>
                  <a:cubicBezTo>
                    <a:pt x="2359348" y="136880"/>
                    <a:pt x="2418080" y="195612"/>
                    <a:pt x="2418080" y="268061"/>
                  </a:cubicBezTo>
                  <a:lnTo>
                    <a:pt x="2418080" y="268059"/>
                  </a:lnTo>
                  <a:lnTo>
                    <a:pt x="2418080" y="268059"/>
                  </a:lnTo>
                  <a:lnTo>
                    <a:pt x="2418080" y="464827"/>
                  </a:lnTo>
                  <a:lnTo>
                    <a:pt x="2418080" y="792772"/>
                  </a:lnTo>
                  <a:cubicBezTo>
                    <a:pt x="2418080" y="865221"/>
                    <a:pt x="2359348" y="923953"/>
                    <a:pt x="2286899" y="923953"/>
                  </a:cubicBezTo>
                  <a:lnTo>
                    <a:pt x="1007533" y="923953"/>
                  </a:lnTo>
                  <a:lnTo>
                    <a:pt x="403013" y="923953"/>
                  </a:lnTo>
                  <a:lnTo>
                    <a:pt x="403013" y="923953"/>
                  </a:lnTo>
                  <a:lnTo>
                    <a:pt x="131181" y="923953"/>
                  </a:lnTo>
                  <a:cubicBezTo>
                    <a:pt x="58732" y="923953"/>
                    <a:pt x="0" y="865221"/>
                    <a:pt x="0" y="792772"/>
                  </a:cubicBezTo>
                  <a:lnTo>
                    <a:pt x="0" y="464827"/>
                  </a:lnTo>
                  <a:lnTo>
                    <a:pt x="0" y="268059"/>
                  </a:lnTo>
                  <a:lnTo>
                    <a:pt x="0" y="268059"/>
                  </a:lnTo>
                  <a:lnTo>
                    <a:pt x="0" y="26806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0484" y="5044880"/>
              <a:ext cx="26986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Sorry </a:t>
              </a:r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Mr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 Dyer, I just wanted to show Amy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394" y="5451177"/>
            <a:ext cx="7167985" cy="1014525"/>
            <a:chOff x="519934" y="5333778"/>
            <a:chExt cx="7167985" cy="1014525"/>
          </a:xfrm>
        </p:grpSpPr>
        <p:sp>
          <p:nvSpPr>
            <p:cNvPr id="19" name="Rounded Rectangular Callout 17"/>
            <p:cNvSpPr/>
            <p:nvPr/>
          </p:nvSpPr>
          <p:spPr>
            <a:xfrm flipV="1">
              <a:off x="519934" y="5333778"/>
              <a:ext cx="6790396" cy="1002324"/>
            </a:xfrm>
            <a:custGeom>
              <a:avLst/>
              <a:gdLst>
                <a:gd name="connsiteX0" fmla="*/ 0 w 6790396"/>
                <a:gd name="connsiteY0" fmla="*/ 80532 h 483183"/>
                <a:gd name="connsiteX1" fmla="*/ 80532 w 6790396"/>
                <a:gd name="connsiteY1" fmla="*/ 0 h 483183"/>
                <a:gd name="connsiteX2" fmla="*/ 1131733 w 6790396"/>
                <a:gd name="connsiteY2" fmla="*/ 0 h 483183"/>
                <a:gd name="connsiteX3" fmla="*/ 1131733 w 6790396"/>
                <a:gd name="connsiteY3" fmla="*/ 0 h 483183"/>
                <a:gd name="connsiteX4" fmla="*/ 2829332 w 6790396"/>
                <a:gd name="connsiteY4" fmla="*/ 0 h 483183"/>
                <a:gd name="connsiteX5" fmla="*/ 6709864 w 6790396"/>
                <a:gd name="connsiteY5" fmla="*/ 0 h 483183"/>
                <a:gd name="connsiteX6" fmla="*/ 6790396 w 6790396"/>
                <a:gd name="connsiteY6" fmla="*/ 80532 h 483183"/>
                <a:gd name="connsiteX7" fmla="*/ 6790396 w 6790396"/>
                <a:gd name="connsiteY7" fmla="*/ 281857 h 483183"/>
                <a:gd name="connsiteX8" fmla="*/ 6790396 w 6790396"/>
                <a:gd name="connsiteY8" fmla="*/ 281857 h 483183"/>
                <a:gd name="connsiteX9" fmla="*/ 6790396 w 6790396"/>
                <a:gd name="connsiteY9" fmla="*/ 402653 h 483183"/>
                <a:gd name="connsiteX10" fmla="*/ 6790396 w 6790396"/>
                <a:gd name="connsiteY10" fmla="*/ 402651 h 483183"/>
                <a:gd name="connsiteX11" fmla="*/ 6709864 w 6790396"/>
                <a:gd name="connsiteY11" fmla="*/ 483183 h 483183"/>
                <a:gd name="connsiteX12" fmla="*/ 2829332 w 6790396"/>
                <a:gd name="connsiteY12" fmla="*/ 483183 h 483183"/>
                <a:gd name="connsiteX13" fmla="*/ 800656 w 6790396"/>
                <a:gd name="connsiteY13" fmla="*/ 1002324 h 483183"/>
                <a:gd name="connsiteX14" fmla="*/ 1131733 w 6790396"/>
                <a:gd name="connsiteY14" fmla="*/ 483183 h 483183"/>
                <a:gd name="connsiteX15" fmla="*/ 80532 w 6790396"/>
                <a:gd name="connsiteY15" fmla="*/ 483183 h 483183"/>
                <a:gd name="connsiteX16" fmla="*/ 0 w 6790396"/>
                <a:gd name="connsiteY16" fmla="*/ 402651 h 483183"/>
                <a:gd name="connsiteX17" fmla="*/ 0 w 6790396"/>
                <a:gd name="connsiteY17" fmla="*/ 402653 h 483183"/>
                <a:gd name="connsiteX18" fmla="*/ 0 w 6790396"/>
                <a:gd name="connsiteY18" fmla="*/ 281857 h 483183"/>
                <a:gd name="connsiteX19" fmla="*/ 0 w 6790396"/>
                <a:gd name="connsiteY19" fmla="*/ 281857 h 483183"/>
                <a:gd name="connsiteX20" fmla="*/ 0 w 6790396"/>
                <a:gd name="connsiteY20" fmla="*/ 80532 h 483183"/>
                <a:gd name="connsiteX0" fmla="*/ 0 w 6790396"/>
                <a:gd name="connsiteY0" fmla="*/ 80532 h 1002324"/>
                <a:gd name="connsiteX1" fmla="*/ 80532 w 6790396"/>
                <a:gd name="connsiteY1" fmla="*/ 0 h 1002324"/>
                <a:gd name="connsiteX2" fmla="*/ 1131733 w 6790396"/>
                <a:gd name="connsiteY2" fmla="*/ 0 h 1002324"/>
                <a:gd name="connsiteX3" fmla="*/ 1131733 w 6790396"/>
                <a:gd name="connsiteY3" fmla="*/ 0 h 1002324"/>
                <a:gd name="connsiteX4" fmla="*/ 2829332 w 6790396"/>
                <a:gd name="connsiteY4" fmla="*/ 0 h 1002324"/>
                <a:gd name="connsiteX5" fmla="*/ 6709864 w 6790396"/>
                <a:gd name="connsiteY5" fmla="*/ 0 h 1002324"/>
                <a:gd name="connsiteX6" fmla="*/ 6790396 w 6790396"/>
                <a:gd name="connsiteY6" fmla="*/ 80532 h 1002324"/>
                <a:gd name="connsiteX7" fmla="*/ 6790396 w 6790396"/>
                <a:gd name="connsiteY7" fmla="*/ 281857 h 1002324"/>
                <a:gd name="connsiteX8" fmla="*/ 6790396 w 6790396"/>
                <a:gd name="connsiteY8" fmla="*/ 281857 h 1002324"/>
                <a:gd name="connsiteX9" fmla="*/ 6790396 w 6790396"/>
                <a:gd name="connsiteY9" fmla="*/ 402653 h 1002324"/>
                <a:gd name="connsiteX10" fmla="*/ 6790396 w 6790396"/>
                <a:gd name="connsiteY10" fmla="*/ 402651 h 1002324"/>
                <a:gd name="connsiteX11" fmla="*/ 6709864 w 6790396"/>
                <a:gd name="connsiteY11" fmla="*/ 483183 h 1002324"/>
                <a:gd name="connsiteX12" fmla="*/ 1508532 w 6790396"/>
                <a:gd name="connsiteY12" fmla="*/ 462863 h 1002324"/>
                <a:gd name="connsiteX13" fmla="*/ 800656 w 6790396"/>
                <a:gd name="connsiteY13" fmla="*/ 1002324 h 1002324"/>
                <a:gd name="connsiteX14" fmla="*/ 1131733 w 6790396"/>
                <a:gd name="connsiteY14" fmla="*/ 483183 h 1002324"/>
                <a:gd name="connsiteX15" fmla="*/ 80532 w 6790396"/>
                <a:gd name="connsiteY15" fmla="*/ 483183 h 1002324"/>
                <a:gd name="connsiteX16" fmla="*/ 0 w 6790396"/>
                <a:gd name="connsiteY16" fmla="*/ 402651 h 1002324"/>
                <a:gd name="connsiteX17" fmla="*/ 0 w 6790396"/>
                <a:gd name="connsiteY17" fmla="*/ 402653 h 1002324"/>
                <a:gd name="connsiteX18" fmla="*/ 0 w 6790396"/>
                <a:gd name="connsiteY18" fmla="*/ 281857 h 1002324"/>
                <a:gd name="connsiteX19" fmla="*/ 0 w 6790396"/>
                <a:gd name="connsiteY19" fmla="*/ 281857 h 1002324"/>
                <a:gd name="connsiteX20" fmla="*/ 0 w 6790396"/>
                <a:gd name="connsiteY20" fmla="*/ 80532 h 100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0396" h="1002324">
                  <a:moveTo>
                    <a:pt x="0" y="80532"/>
                  </a:moveTo>
                  <a:cubicBezTo>
                    <a:pt x="0" y="36055"/>
                    <a:pt x="36055" y="0"/>
                    <a:pt x="80532" y="0"/>
                  </a:cubicBezTo>
                  <a:lnTo>
                    <a:pt x="1131733" y="0"/>
                  </a:lnTo>
                  <a:lnTo>
                    <a:pt x="1131733" y="0"/>
                  </a:lnTo>
                  <a:lnTo>
                    <a:pt x="2829332" y="0"/>
                  </a:lnTo>
                  <a:lnTo>
                    <a:pt x="6709864" y="0"/>
                  </a:lnTo>
                  <a:cubicBezTo>
                    <a:pt x="6754341" y="0"/>
                    <a:pt x="6790396" y="36055"/>
                    <a:pt x="6790396" y="80532"/>
                  </a:cubicBezTo>
                  <a:lnTo>
                    <a:pt x="6790396" y="281857"/>
                  </a:lnTo>
                  <a:lnTo>
                    <a:pt x="6790396" y="281857"/>
                  </a:lnTo>
                  <a:lnTo>
                    <a:pt x="6790396" y="402653"/>
                  </a:lnTo>
                  <a:lnTo>
                    <a:pt x="6790396" y="402651"/>
                  </a:lnTo>
                  <a:cubicBezTo>
                    <a:pt x="6790396" y="447128"/>
                    <a:pt x="6754341" y="483183"/>
                    <a:pt x="6709864" y="483183"/>
                  </a:cubicBezTo>
                  <a:lnTo>
                    <a:pt x="1508532" y="462863"/>
                  </a:lnTo>
                  <a:lnTo>
                    <a:pt x="800656" y="1002324"/>
                  </a:lnTo>
                  <a:lnTo>
                    <a:pt x="1131733" y="483183"/>
                  </a:lnTo>
                  <a:lnTo>
                    <a:pt x="80532" y="483183"/>
                  </a:lnTo>
                  <a:cubicBezTo>
                    <a:pt x="36055" y="483183"/>
                    <a:pt x="0" y="447128"/>
                    <a:pt x="0" y="402651"/>
                  </a:cubicBezTo>
                  <a:lnTo>
                    <a:pt x="0" y="402653"/>
                  </a:lnTo>
                  <a:lnTo>
                    <a:pt x="0" y="281857"/>
                  </a:lnTo>
                  <a:lnTo>
                    <a:pt x="0" y="281857"/>
                  </a:lnTo>
                  <a:lnTo>
                    <a:pt x="0" y="80532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546" y="5978971"/>
              <a:ext cx="713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Well, we need to go to show Mrs Anderson now. Hand it over.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372320"/>
            <a:ext cx="8229600" cy="12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Mr Dyer sees Jed and Amy looking secretive and goes to see what they are up to.</a:t>
            </a:r>
          </a:p>
        </p:txBody>
      </p:sp>
    </p:spTree>
    <p:extLst>
      <p:ext uri="{BB962C8B-B14F-4D97-AF65-F5344CB8AC3E}">
        <p14:creationId xmlns:p14="http://schemas.microsoft.com/office/powerpoint/2010/main" val="10055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382528" y="1219592"/>
            <a:ext cx="8253021" cy="52015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86982" y="1797074"/>
            <a:ext cx="3375912" cy="1545908"/>
            <a:chOff x="1278779" y="1981206"/>
            <a:chExt cx="3375912" cy="1545908"/>
          </a:xfrm>
        </p:grpSpPr>
        <p:sp>
          <p:nvSpPr>
            <p:cNvPr id="8" name="Rounded Rectangular Callout 9"/>
            <p:cNvSpPr/>
            <p:nvPr/>
          </p:nvSpPr>
          <p:spPr>
            <a:xfrm flipH="1">
              <a:off x="1278779" y="1981206"/>
              <a:ext cx="3090496" cy="1545908"/>
            </a:xfrm>
            <a:custGeom>
              <a:avLst/>
              <a:gdLst>
                <a:gd name="connsiteX0" fmla="*/ 0 w 3090496"/>
                <a:gd name="connsiteY0" fmla="*/ 68219 h 409307"/>
                <a:gd name="connsiteX1" fmla="*/ 68219 w 3090496"/>
                <a:gd name="connsiteY1" fmla="*/ 0 h 409307"/>
                <a:gd name="connsiteX2" fmla="*/ 515083 w 3090496"/>
                <a:gd name="connsiteY2" fmla="*/ 0 h 409307"/>
                <a:gd name="connsiteX3" fmla="*/ 515083 w 3090496"/>
                <a:gd name="connsiteY3" fmla="*/ 0 h 409307"/>
                <a:gd name="connsiteX4" fmla="*/ 1287707 w 3090496"/>
                <a:gd name="connsiteY4" fmla="*/ 0 h 409307"/>
                <a:gd name="connsiteX5" fmla="*/ 3022277 w 3090496"/>
                <a:gd name="connsiteY5" fmla="*/ 0 h 409307"/>
                <a:gd name="connsiteX6" fmla="*/ 3090496 w 3090496"/>
                <a:gd name="connsiteY6" fmla="*/ 68219 h 409307"/>
                <a:gd name="connsiteX7" fmla="*/ 3090496 w 3090496"/>
                <a:gd name="connsiteY7" fmla="*/ 238762 h 409307"/>
                <a:gd name="connsiteX8" fmla="*/ 3090496 w 3090496"/>
                <a:gd name="connsiteY8" fmla="*/ 238762 h 409307"/>
                <a:gd name="connsiteX9" fmla="*/ 3090496 w 3090496"/>
                <a:gd name="connsiteY9" fmla="*/ 341089 h 409307"/>
                <a:gd name="connsiteX10" fmla="*/ 3090496 w 3090496"/>
                <a:gd name="connsiteY10" fmla="*/ 341088 h 409307"/>
                <a:gd name="connsiteX11" fmla="*/ 3022277 w 3090496"/>
                <a:gd name="connsiteY11" fmla="*/ 409307 h 409307"/>
                <a:gd name="connsiteX12" fmla="*/ 1287707 w 3090496"/>
                <a:gd name="connsiteY12" fmla="*/ 409307 h 409307"/>
                <a:gd name="connsiteX13" fmla="*/ 582342 w 3090496"/>
                <a:gd name="connsiteY13" fmla="*/ 1545908 h 409307"/>
                <a:gd name="connsiteX14" fmla="*/ 515083 w 3090496"/>
                <a:gd name="connsiteY14" fmla="*/ 409307 h 409307"/>
                <a:gd name="connsiteX15" fmla="*/ 68219 w 3090496"/>
                <a:gd name="connsiteY15" fmla="*/ 409307 h 409307"/>
                <a:gd name="connsiteX16" fmla="*/ 0 w 3090496"/>
                <a:gd name="connsiteY16" fmla="*/ 341088 h 409307"/>
                <a:gd name="connsiteX17" fmla="*/ 0 w 3090496"/>
                <a:gd name="connsiteY17" fmla="*/ 341089 h 409307"/>
                <a:gd name="connsiteX18" fmla="*/ 0 w 3090496"/>
                <a:gd name="connsiteY18" fmla="*/ 238762 h 409307"/>
                <a:gd name="connsiteX19" fmla="*/ 0 w 3090496"/>
                <a:gd name="connsiteY19" fmla="*/ 238762 h 409307"/>
                <a:gd name="connsiteX20" fmla="*/ 0 w 3090496"/>
                <a:gd name="connsiteY20" fmla="*/ 68219 h 409307"/>
                <a:gd name="connsiteX0" fmla="*/ 0 w 3090496"/>
                <a:gd name="connsiteY0" fmla="*/ 68219 h 1545908"/>
                <a:gd name="connsiteX1" fmla="*/ 68219 w 3090496"/>
                <a:gd name="connsiteY1" fmla="*/ 0 h 1545908"/>
                <a:gd name="connsiteX2" fmla="*/ 515083 w 3090496"/>
                <a:gd name="connsiteY2" fmla="*/ 0 h 1545908"/>
                <a:gd name="connsiteX3" fmla="*/ 515083 w 3090496"/>
                <a:gd name="connsiteY3" fmla="*/ 0 h 1545908"/>
                <a:gd name="connsiteX4" fmla="*/ 1287707 w 3090496"/>
                <a:gd name="connsiteY4" fmla="*/ 0 h 1545908"/>
                <a:gd name="connsiteX5" fmla="*/ 3022277 w 3090496"/>
                <a:gd name="connsiteY5" fmla="*/ 0 h 1545908"/>
                <a:gd name="connsiteX6" fmla="*/ 3090496 w 3090496"/>
                <a:gd name="connsiteY6" fmla="*/ 68219 h 1545908"/>
                <a:gd name="connsiteX7" fmla="*/ 3090496 w 3090496"/>
                <a:gd name="connsiteY7" fmla="*/ 238762 h 1545908"/>
                <a:gd name="connsiteX8" fmla="*/ 3090496 w 3090496"/>
                <a:gd name="connsiteY8" fmla="*/ 238762 h 1545908"/>
                <a:gd name="connsiteX9" fmla="*/ 3090496 w 3090496"/>
                <a:gd name="connsiteY9" fmla="*/ 341089 h 1545908"/>
                <a:gd name="connsiteX10" fmla="*/ 3090496 w 3090496"/>
                <a:gd name="connsiteY10" fmla="*/ 341088 h 1545908"/>
                <a:gd name="connsiteX11" fmla="*/ 3022277 w 3090496"/>
                <a:gd name="connsiteY11" fmla="*/ 409307 h 1545908"/>
                <a:gd name="connsiteX12" fmla="*/ 800027 w 3090496"/>
                <a:gd name="connsiteY12" fmla="*/ 449947 h 1545908"/>
                <a:gd name="connsiteX13" fmla="*/ 582342 w 3090496"/>
                <a:gd name="connsiteY13" fmla="*/ 1545908 h 1545908"/>
                <a:gd name="connsiteX14" fmla="*/ 515083 w 3090496"/>
                <a:gd name="connsiteY14" fmla="*/ 409307 h 1545908"/>
                <a:gd name="connsiteX15" fmla="*/ 68219 w 3090496"/>
                <a:gd name="connsiteY15" fmla="*/ 409307 h 1545908"/>
                <a:gd name="connsiteX16" fmla="*/ 0 w 3090496"/>
                <a:gd name="connsiteY16" fmla="*/ 341088 h 1545908"/>
                <a:gd name="connsiteX17" fmla="*/ 0 w 3090496"/>
                <a:gd name="connsiteY17" fmla="*/ 341089 h 1545908"/>
                <a:gd name="connsiteX18" fmla="*/ 0 w 3090496"/>
                <a:gd name="connsiteY18" fmla="*/ 238762 h 1545908"/>
                <a:gd name="connsiteX19" fmla="*/ 0 w 3090496"/>
                <a:gd name="connsiteY19" fmla="*/ 238762 h 1545908"/>
                <a:gd name="connsiteX20" fmla="*/ 0 w 3090496"/>
                <a:gd name="connsiteY20" fmla="*/ 68219 h 15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0496" h="1545908">
                  <a:moveTo>
                    <a:pt x="0" y="68219"/>
                  </a:moveTo>
                  <a:cubicBezTo>
                    <a:pt x="0" y="30543"/>
                    <a:pt x="30543" y="0"/>
                    <a:pt x="68219" y="0"/>
                  </a:cubicBezTo>
                  <a:lnTo>
                    <a:pt x="515083" y="0"/>
                  </a:lnTo>
                  <a:lnTo>
                    <a:pt x="515083" y="0"/>
                  </a:lnTo>
                  <a:lnTo>
                    <a:pt x="1287707" y="0"/>
                  </a:lnTo>
                  <a:lnTo>
                    <a:pt x="3022277" y="0"/>
                  </a:lnTo>
                  <a:cubicBezTo>
                    <a:pt x="3059953" y="0"/>
                    <a:pt x="3090496" y="30543"/>
                    <a:pt x="3090496" y="68219"/>
                  </a:cubicBezTo>
                  <a:lnTo>
                    <a:pt x="3090496" y="238762"/>
                  </a:lnTo>
                  <a:lnTo>
                    <a:pt x="3090496" y="238762"/>
                  </a:lnTo>
                  <a:lnTo>
                    <a:pt x="3090496" y="341089"/>
                  </a:lnTo>
                  <a:lnTo>
                    <a:pt x="3090496" y="341088"/>
                  </a:lnTo>
                  <a:cubicBezTo>
                    <a:pt x="3090496" y="378764"/>
                    <a:pt x="3059953" y="409307"/>
                    <a:pt x="3022277" y="409307"/>
                  </a:cubicBezTo>
                  <a:lnTo>
                    <a:pt x="800027" y="449947"/>
                  </a:lnTo>
                  <a:lnTo>
                    <a:pt x="582342" y="1545908"/>
                  </a:lnTo>
                  <a:lnTo>
                    <a:pt x="515083" y="409307"/>
                  </a:lnTo>
                  <a:lnTo>
                    <a:pt x="68219" y="409307"/>
                  </a:lnTo>
                  <a:cubicBezTo>
                    <a:pt x="30543" y="409307"/>
                    <a:pt x="0" y="378764"/>
                    <a:pt x="0" y="341088"/>
                  </a:cubicBezTo>
                  <a:lnTo>
                    <a:pt x="0" y="341089"/>
                  </a:lnTo>
                  <a:lnTo>
                    <a:pt x="0" y="238762"/>
                  </a:lnTo>
                  <a:lnTo>
                    <a:pt x="0" y="238762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325307" y="2002245"/>
              <a:ext cx="3329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 just wanted to show Amy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519935" y="2603308"/>
            <a:ext cx="4353696" cy="549816"/>
          </a:xfrm>
          <a:prstGeom prst="wedgeRoundRectCallout">
            <a:avLst>
              <a:gd name="adj1" fmla="val 61311"/>
              <a:gd name="adj2" fmla="val -4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3"/>
          <p:cNvSpPr/>
          <p:nvPr/>
        </p:nvSpPr>
        <p:spPr>
          <a:xfrm flipH="1">
            <a:off x="5051347" y="4437832"/>
            <a:ext cx="3652360" cy="1848035"/>
          </a:xfrm>
          <a:custGeom>
            <a:avLst/>
            <a:gdLst>
              <a:gd name="connsiteX0" fmla="*/ 0 w 3550784"/>
              <a:gd name="connsiteY0" fmla="*/ 210219 h 1261289"/>
              <a:gd name="connsiteX1" fmla="*/ 210219 w 3550784"/>
              <a:gd name="connsiteY1" fmla="*/ 0 h 1261289"/>
              <a:gd name="connsiteX2" fmla="*/ 2071291 w 3550784"/>
              <a:gd name="connsiteY2" fmla="*/ 0 h 1261289"/>
              <a:gd name="connsiteX3" fmla="*/ 3166873 w 3550784"/>
              <a:gd name="connsiteY3" fmla="*/ -363226 h 1261289"/>
              <a:gd name="connsiteX4" fmla="*/ 2958987 w 3550784"/>
              <a:gd name="connsiteY4" fmla="*/ 0 h 1261289"/>
              <a:gd name="connsiteX5" fmla="*/ 3340565 w 3550784"/>
              <a:gd name="connsiteY5" fmla="*/ 0 h 1261289"/>
              <a:gd name="connsiteX6" fmla="*/ 3550784 w 3550784"/>
              <a:gd name="connsiteY6" fmla="*/ 210219 h 1261289"/>
              <a:gd name="connsiteX7" fmla="*/ 3550784 w 3550784"/>
              <a:gd name="connsiteY7" fmla="*/ 210215 h 1261289"/>
              <a:gd name="connsiteX8" fmla="*/ 3550784 w 3550784"/>
              <a:gd name="connsiteY8" fmla="*/ 210215 h 1261289"/>
              <a:gd name="connsiteX9" fmla="*/ 3550784 w 3550784"/>
              <a:gd name="connsiteY9" fmla="*/ 525537 h 1261289"/>
              <a:gd name="connsiteX10" fmla="*/ 3550784 w 3550784"/>
              <a:gd name="connsiteY10" fmla="*/ 1051070 h 1261289"/>
              <a:gd name="connsiteX11" fmla="*/ 3340565 w 3550784"/>
              <a:gd name="connsiteY11" fmla="*/ 1261289 h 1261289"/>
              <a:gd name="connsiteX12" fmla="*/ 2958987 w 3550784"/>
              <a:gd name="connsiteY12" fmla="*/ 1261289 h 1261289"/>
              <a:gd name="connsiteX13" fmla="*/ 2071291 w 3550784"/>
              <a:gd name="connsiteY13" fmla="*/ 1261289 h 1261289"/>
              <a:gd name="connsiteX14" fmla="*/ 2071291 w 3550784"/>
              <a:gd name="connsiteY14" fmla="*/ 1261289 h 1261289"/>
              <a:gd name="connsiteX15" fmla="*/ 210219 w 3550784"/>
              <a:gd name="connsiteY15" fmla="*/ 1261289 h 1261289"/>
              <a:gd name="connsiteX16" fmla="*/ 0 w 3550784"/>
              <a:gd name="connsiteY16" fmla="*/ 1051070 h 1261289"/>
              <a:gd name="connsiteX17" fmla="*/ 0 w 3550784"/>
              <a:gd name="connsiteY17" fmla="*/ 525537 h 1261289"/>
              <a:gd name="connsiteX18" fmla="*/ 0 w 3550784"/>
              <a:gd name="connsiteY18" fmla="*/ 210215 h 1261289"/>
              <a:gd name="connsiteX19" fmla="*/ 0 w 3550784"/>
              <a:gd name="connsiteY19" fmla="*/ 210215 h 1261289"/>
              <a:gd name="connsiteX20" fmla="*/ 0 w 3550784"/>
              <a:gd name="connsiteY20" fmla="*/ 210219 h 1261289"/>
              <a:gd name="connsiteX0" fmla="*/ 0 w 3550784"/>
              <a:gd name="connsiteY0" fmla="*/ 573445 h 1624515"/>
              <a:gd name="connsiteX1" fmla="*/ 210219 w 3550784"/>
              <a:gd name="connsiteY1" fmla="*/ 363226 h 1624515"/>
              <a:gd name="connsiteX2" fmla="*/ 2071291 w 3550784"/>
              <a:gd name="connsiteY2" fmla="*/ 363226 h 1624515"/>
              <a:gd name="connsiteX3" fmla="*/ 3166873 w 3550784"/>
              <a:gd name="connsiteY3" fmla="*/ 0 h 1624515"/>
              <a:gd name="connsiteX4" fmla="*/ 2593227 w 3550784"/>
              <a:gd name="connsiteY4" fmla="*/ 403866 h 1624515"/>
              <a:gd name="connsiteX5" fmla="*/ 3340565 w 3550784"/>
              <a:gd name="connsiteY5" fmla="*/ 363226 h 1624515"/>
              <a:gd name="connsiteX6" fmla="*/ 3550784 w 3550784"/>
              <a:gd name="connsiteY6" fmla="*/ 573445 h 1624515"/>
              <a:gd name="connsiteX7" fmla="*/ 3550784 w 3550784"/>
              <a:gd name="connsiteY7" fmla="*/ 573441 h 1624515"/>
              <a:gd name="connsiteX8" fmla="*/ 3550784 w 3550784"/>
              <a:gd name="connsiteY8" fmla="*/ 573441 h 1624515"/>
              <a:gd name="connsiteX9" fmla="*/ 3550784 w 3550784"/>
              <a:gd name="connsiteY9" fmla="*/ 888763 h 1624515"/>
              <a:gd name="connsiteX10" fmla="*/ 3550784 w 3550784"/>
              <a:gd name="connsiteY10" fmla="*/ 1414296 h 1624515"/>
              <a:gd name="connsiteX11" fmla="*/ 3340565 w 3550784"/>
              <a:gd name="connsiteY11" fmla="*/ 1624515 h 1624515"/>
              <a:gd name="connsiteX12" fmla="*/ 2958987 w 3550784"/>
              <a:gd name="connsiteY12" fmla="*/ 1624515 h 1624515"/>
              <a:gd name="connsiteX13" fmla="*/ 2071291 w 3550784"/>
              <a:gd name="connsiteY13" fmla="*/ 1624515 h 1624515"/>
              <a:gd name="connsiteX14" fmla="*/ 2071291 w 3550784"/>
              <a:gd name="connsiteY14" fmla="*/ 1624515 h 1624515"/>
              <a:gd name="connsiteX15" fmla="*/ 210219 w 3550784"/>
              <a:gd name="connsiteY15" fmla="*/ 1624515 h 1624515"/>
              <a:gd name="connsiteX16" fmla="*/ 0 w 3550784"/>
              <a:gd name="connsiteY16" fmla="*/ 1414296 h 1624515"/>
              <a:gd name="connsiteX17" fmla="*/ 0 w 3550784"/>
              <a:gd name="connsiteY17" fmla="*/ 888763 h 1624515"/>
              <a:gd name="connsiteX18" fmla="*/ 0 w 3550784"/>
              <a:gd name="connsiteY18" fmla="*/ 573441 h 1624515"/>
              <a:gd name="connsiteX19" fmla="*/ 0 w 3550784"/>
              <a:gd name="connsiteY19" fmla="*/ 573441 h 1624515"/>
              <a:gd name="connsiteX20" fmla="*/ 0 w 3550784"/>
              <a:gd name="connsiteY20" fmla="*/ 573445 h 162451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593227 w 3550784"/>
              <a:gd name="connsiteY4" fmla="*/ 62738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329067 w 3550784"/>
              <a:gd name="connsiteY4" fmla="*/ 64770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329067 w 3550784"/>
              <a:gd name="connsiteY4" fmla="*/ 60706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0784" h="1848035">
                <a:moveTo>
                  <a:pt x="0" y="796965"/>
                </a:moveTo>
                <a:cubicBezTo>
                  <a:pt x="0" y="680864"/>
                  <a:pt x="94118" y="586746"/>
                  <a:pt x="210219" y="586746"/>
                </a:cubicBezTo>
                <a:lnTo>
                  <a:pt x="2071291" y="586746"/>
                </a:lnTo>
                <a:lnTo>
                  <a:pt x="2557273" y="0"/>
                </a:lnTo>
                <a:lnTo>
                  <a:pt x="2329067" y="607066"/>
                </a:lnTo>
                <a:cubicBezTo>
                  <a:pt x="2456260" y="607066"/>
                  <a:pt x="3213372" y="586746"/>
                  <a:pt x="3340565" y="586746"/>
                </a:cubicBezTo>
                <a:cubicBezTo>
                  <a:pt x="3456666" y="586746"/>
                  <a:pt x="3550784" y="680864"/>
                  <a:pt x="3550784" y="796965"/>
                </a:cubicBezTo>
                <a:lnTo>
                  <a:pt x="3550784" y="796961"/>
                </a:lnTo>
                <a:lnTo>
                  <a:pt x="3550784" y="796961"/>
                </a:lnTo>
                <a:lnTo>
                  <a:pt x="3550784" y="1112283"/>
                </a:lnTo>
                <a:lnTo>
                  <a:pt x="3550784" y="1637816"/>
                </a:lnTo>
                <a:cubicBezTo>
                  <a:pt x="3550784" y="1753917"/>
                  <a:pt x="3456666" y="1848035"/>
                  <a:pt x="3340565" y="1848035"/>
                </a:cubicBezTo>
                <a:lnTo>
                  <a:pt x="2958987" y="1848035"/>
                </a:lnTo>
                <a:lnTo>
                  <a:pt x="2071291" y="1848035"/>
                </a:lnTo>
                <a:lnTo>
                  <a:pt x="2071291" y="1848035"/>
                </a:lnTo>
                <a:lnTo>
                  <a:pt x="210219" y="1848035"/>
                </a:lnTo>
                <a:cubicBezTo>
                  <a:pt x="94118" y="1848035"/>
                  <a:pt x="0" y="1753917"/>
                  <a:pt x="0" y="1637816"/>
                </a:cubicBezTo>
                <a:lnTo>
                  <a:pt x="0" y="1112283"/>
                </a:lnTo>
                <a:lnTo>
                  <a:pt x="0" y="796961"/>
                </a:lnTo>
                <a:lnTo>
                  <a:pt x="0" y="796961"/>
                </a:lnTo>
                <a:lnTo>
                  <a:pt x="0" y="79696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3189" y="5100911"/>
            <a:ext cx="384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Well I’ll have to ask him to come in for a chat about this.  I’m also going to have to call the police.  Take a seat outside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1592" y="690145"/>
            <a:ext cx="5007106" cy="654017"/>
            <a:chOff x="724277" y="908285"/>
            <a:chExt cx="5007106" cy="654017"/>
          </a:xfrm>
        </p:grpSpPr>
        <p:sp>
          <p:nvSpPr>
            <p:cNvPr id="11" name="Rounded Rectangular Callout 10"/>
            <p:cNvSpPr/>
            <p:nvPr/>
          </p:nvSpPr>
          <p:spPr>
            <a:xfrm flipV="1">
              <a:off x="724277" y="908285"/>
              <a:ext cx="4850713" cy="646331"/>
            </a:xfrm>
            <a:prstGeom prst="wedgeRoundRectCallout">
              <a:avLst>
                <a:gd name="adj1" fmla="val 45046"/>
                <a:gd name="adj2" fmla="val -846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724277" y="915971"/>
              <a:ext cx="5007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Bringing a knife into school is a very serious matter Jed.  Why did you bring it in?</a:t>
              </a:r>
            </a:p>
          </p:txBody>
        </p:sp>
      </p:grpSp>
      <p:sp>
        <p:nvSpPr>
          <p:cNvPr id="13" name="Cloud Callout 27"/>
          <p:cNvSpPr/>
          <p:nvPr/>
        </p:nvSpPr>
        <p:spPr>
          <a:xfrm>
            <a:off x="403471" y="5538537"/>
            <a:ext cx="2648254" cy="90007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46334 w 2304092"/>
              <a:gd name="connsiteY0" fmla="*/ 154422 h 899683"/>
              <a:gd name="connsiteX1" fmla="*/ 2621343 w 2304092"/>
              <a:gd name="connsiteY1" fmla="*/ 179413 h 899683"/>
              <a:gd name="connsiteX2" fmla="*/ 2596352 w 2304092"/>
              <a:gd name="connsiteY2" fmla="*/ 154422 h 899683"/>
              <a:gd name="connsiteX3" fmla="*/ 2621343 w 2304092"/>
              <a:gd name="connsiteY3" fmla="*/ 129431 h 899683"/>
              <a:gd name="connsiteX4" fmla="*/ 2646334 w 2304092"/>
              <a:gd name="connsiteY4" fmla="*/ 154422 h 899683"/>
              <a:gd name="connsiteX0" fmla="*/ 2539305 w 2304092"/>
              <a:gd name="connsiteY0" fmla="*/ 180966 h 899683"/>
              <a:gd name="connsiteX1" fmla="*/ 2489323 w 2304092"/>
              <a:gd name="connsiteY1" fmla="*/ 230948 h 899683"/>
              <a:gd name="connsiteX2" fmla="*/ 2439341 w 2304092"/>
              <a:gd name="connsiteY2" fmla="*/ 180966 h 899683"/>
              <a:gd name="connsiteX3" fmla="*/ 2489323 w 2304092"/>
              <a:gd name="connsiteY3" fmla="*/ 130984 h 899683"/>
              <a:gd name="connsiteX4" fmla="*/ 2539305 w 2304092"/>
              <a:gd name="connsiteY4" fmla="*/ 180966 h 899683"/>
              <a:gd name="connsiteX0" fmla="*/ 2383275 w 2304092"/>
              <a:gd name="connsiteY0" fmla="*/ 217362 h 899683"/>
              <a:gd name="connsiteX1" fmla="*/ 2308301 w 2304092"/>
              <a:gd name="connsiteY1" fmla="*/ 292336 h 899683"/>
              <a:gd name="connsiteX2" fmla="*/ 2233327 w 2304092"/>
              <a:gd name="connsiteY2" fmla="*/ 217362 h 899683"/>
              <a:gd name="connsiteX3" fmla="*/ 2308301 w 2304092"/>
              <a:gd name="connsiteY3" fmla="*/ 142388 h 899683"/>
              <a:gd name="connsiteX4" fmla="*/ 2383275 w 2304092"/>
              <a:gd name="connsiteY4" fmla="*/ 217362 h 89968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9653"/>
              <a:gd name="connsiteY0" fmla="*/ 14229 h 43219"/>
              <a:gd name="connsiteX1" fmla="*/ 5659 w 49653"/>
              <a:gd name="connsiteY1" fmla="*/ 6766 h 43219"/>
              <a:gd name="connsiteX2" fmla="*/ 14041 w 49653"/>
              <a:gd name="connsiteY2" fmla="*/ 5061 h 43219"/>
              <a:gd name="connsiteX3" fmla="*/ 22492 w 49653"/>
              <a:gd name="connsiteY3" fmla="*/ 3291 h 43219"/>
              <a:gd name="connsiteX4" fmla="*/ 25785 w 49653"/>
              <a:gd name="connsiteY4" fmla="*/ 59 h 43219"/>
              <a:gd name="connsiteX5" fmla="*/ 29869 w 49653"/>
              <a:gd name="connsiteY5" fmla="*/ 2340 h 43219"/>
              <a:gd name="connsiteX6" fmla="*/ 35499 w 49653"/>
              <a:gd name="connsiteY6" fmla="*/ 549 h 43219"/>
              <a:gd name="connsiteX7" fmla="*/ 38354 w 49653"/>
              <a:gd name="connsiteY7" fmla="*/ 5435 h 43219"/>
              <a:gd name="connsiteX8" fmla="*/ 42018 w 49653"/>
              <a:gd name="connsiteY8" fmla="*/ 10177 h 43219"/>
              <a:gd name="connsiteX9" fmla="*/ 41854 w 49653"/>
              <a:gd name="connsiteY9" fmla="*/ 15319 h 43219"/>
              <a:gd name="connsiteX10" fmla="*/ 43052 w 49653"/>
              <a:gd name="connsiteY10" fmla="*/ 23181 h 43219"/>
              <a:gd name="connsiteX11" fmla="*/ 37440 w 49653"/>
              <a:gd name="connsiteY11" fmla="*/ 30063 h 43219"/>
              <a:gd name="connsiteX12" fmla="*/ 35431 w 49653"/>
              <a:gd name="connsiteY12" fmla="*/ 35960 h 43219"/>
              <a:gd name="connsiteX13" fmla="*/ 28591 w 49653"/>
              <a:gd name="connsiteY13" fmla="*/ 36674 h 43219"/>
              <a:gd name="connsiteX14" fmla="*/ 23703 w 49653"/>
              <a:gd name="connsiteY14" fmla="*/ 42965 h 43219"/>
              <a:gd name="connsiteX15" fmla="*/ 16516 w 49653"/>
              <a:gd name="connsiteY15" fmla="*/ 39125 h 43219"/>
              <a:gd name="connsiteX16" fmla="*/ 5840 w 49653"/>
              <a:gd name="connsiteY16" fmla="*/ 35331 h 43219"/>
              <a:gd name="connsiteX17" fmla="*/ 1146 w 49653"/>
              <a:gd name="connsiteY17" fmla="*/ 31109 h 43219"/>
              <a:gd name="connsiteX18" fmla="*/ 2149 w 49653"/>
              <a:gd name="connsiteY18" fmla="*/ 25410 h 43219"/>
              <a:gd name="connsiteX19" fmla="*/ 31 w 49653"/>
              <a:gd name="connsiteY19" fmla="*/ 19563 h 43219"/>
              <a:gd name="connsiteX20" fmla="*/ 3899 w 49653"/>
              <a:gd name="connsiteY20" fmla="*/ 14366 h 43219"/>
              <a:gd name="connsiteX21" fmla="*/ 3936 w 49653"/>
              <a:gd name="connsiteY21" fmla="*/ 14229 h 43219"/>
              <a:gd name="connsiteX0" fmla="*/ 2648254 w 2648254"/>
              <a:gd name="connsiteY0" fmla="*/ 151486 h 900079"/>
              <a:gd name="connsiteX1" fmla="*/ 2623263 w 2648254"/>
              <a:gd name="connsiteY1" fmla="*/ 176477 h 900079"/>
              <a:gd name="connsiteX2" fmla="*/ 2598272 w 2648254"/>
              <a:gd name="connsiteY2" fmla="*/ 151486 h 900079"/>
              <a:gd name="connsiteX3" fmla="*/ 2623263 w 2648254"/>
              <a:gd name="connsiteY3" fmla="*/ 126495 h 900079"/>
              <a:gd name="connsiteX4" fmla="*/ 2648254 w 2648254"/>
              <a:gd name="connsiteY4" fmla="*/ 151486 h 900079"/>
              <a:gd name="connsiteX0" fmla="*/ 2541225 w 2648254"/>
              <a:gd name="connsiteY0" fmla="*/ 178030 h 900079"/>
              <a:gd name="connsiteX1" fmla="*/ 2491243 w 2648254"/>
              <a:gd name="connsiteY1" fmla="*/ 228012 h 900079"/>
              <a:gd name="connsiteX2" fmla="*/ 2441261 w 2648254"/>
              <a:gd name="connsiteY2" fmla="*/ 178030 h 900079"/>
              <a:gd name="connsiteX3" fmla="*/ 2491243 w 2648254"/>
              <a:gd name="connsiteY3" fmla="*/ 128048 h 900079"/>
              <a:gd name="connsiteX4" fmla="*/ 2541225 w 2648254"/>
              <a:gd name="connsiteY4" fmla="*/ 178030 h 900079"/>
              <a:gd name="connsiteX0" fmla="*/ 2385195 w 2648254"/>
              <a:gd name="connsiteY0" fmla="*/ 214426 h 900079"/>
              <a:gd name="connsiteX1" fmla="*/ 2310221 w 2648254"/>
              <a:gd name="connsiteY1" fmla="*/ 289400 h 900079"/>
              <a:gd name="connsiteX2" fmla="*/ 2235247 w 2648254"/>
              <a:gd name="connsiteY2" fmla="*/ 214426 h 900079"/>
              <a:gd name="connsiteX3" fmla="*/ 2310221 w 2648254"/>
              <a:gd name="connsiteY3" fmla="*/ 139452 h 900079"/>
              <a:gd name="connsiteX4" fmla="*/ 2385195 w 2648254"/>
              <a:gd name="connsiteY4" fmla="*/ 214426 h 900079"/>
              <a:gd name="connsiteX0" fmla="*/ 4729 w 49653"/>
              <a:gd name="connsiteY0" fmla="*/ 26036 h 43219"/>
              <a:gd name="connsiteX1" fmla="*/ 2196 w 49653"/>
              <a:gd name="connsiteY1" fmla="*/ 25239 h 43219"/>
              <a:gd name="connsiteX2" fmla="*/ 6964 w 49653"/>
              <a:gd name="connsiteY2" fmla="*/ 34758 h 43219"/>
              <a:gd name="connsiteX3" fmla="*/ 5856 w 49653"/>
              <a:gd name="connsiteY3" fmla="*/ 35139 h 43219"/>
              <a:gd name="connsiteX4" fmla="*/ 16514 w 49653"/>
              <a:gd name="connsiteY4" fmla="*/ 38949 h 43219"/>
              <a:gd name="connsiteX5" fmla="*/ 15846 w 49653"/>
              <a:gd name="connsiteY5" fmla="*/ 37209 h 43219"/>
              <a:gd name="connsiteX6" fmla="*/ 28863 w 49653"/>
              <a:gd name="connsiteY6" fmla="*/ 34610 h 43219"/>
              <a:gd name="connsiteX7" fmla="*/ 28596 w 49653"/>
              <a:gd name="connsiteY7" fmla="*/ 36519 h 43219"/>
              <a:gd name="connsiteX8" fmla="*/ 36546 w 49653"/>
              <a:gd name="connsiteY8" fmla="*/ 25659 h 43219"/>
              <a:gd name="connsiteX9" fmla="*/ 37416 w 49653"/>
              <a:gd name="connsiteY9" fmla="*/ 29949 h 43219"/>
              <a:gd name="connsiteX10" fmla="*/ 41834 w 49653"/>
              <a:gd name="connsiteY10" fmla="*/ 15213 h 43219"/>
              <a:gd name="connsiteX11" fmla="*/ 40386 w 49653"/>
              <a:gd name="connsiteY11" fmla="*/ 17889 h 43219"/>
              <a:gd name="connsiteX12" fmla="*/ 38360 w 49653"/>
              <a:gd name="connsiteY12" fmla="*/ 5285 h 43219"/>
              <a:gd name="connsiteX13" fmla="*/ 38436 w 49653"/>
              <a:gd name="connsiteY13" fmla="*/ 6549 h 43219"/>
              <a:gd name="connsiteX14" fmla="*/ 29114 w 49653"/>
              <a:gd name="connsiteY14" fmla="*/ 3811 h 43219"/>
              <a:gd name="connsiteX15" fmla="*/ 29856 w 49653"/>
              <a:gd name="connsiteY15" fmla="*/ 2199 h 43219"/>
              <a:gd name="connsiteX16" fmla="*/ 22177 w 49653"/>
              <a:gd name="connsiteY16" fmla="*/ 4579 h 43219"/>
              <a:gd name="connsiteX17" fmla="*/ 22536 w 49653"/>
              <a:gd name="connsiteY17" fmla="*/ 3189 h 43219"/>
              <a:gd name="connsiteX18" fmla="*/ 14036 w 49653"/>
              <a:gd name="connsiteY18" fmla="*/ 5051 h 43219"/>
              <a:gd name="connsiteX19" fmla="*/ 15336 w 49653"/>
              <a:gd name="connsiteY19" fmla="*/ 6399 h 43219"/>
              <a:gd name="connsiteX20" fmla="*/ 4163 w 49653"/>
              <a:gd name="connsiteY20" fmla="*/ 15648 h 43219"/>
              <a:gd name="connsiteX21" fmla="*/ 3936 w 49653"/>
              <a:gd name="connsiteY21" fmla="*/ 14229 h 43219"/>
              <a:gd name="connsiteX0" fmla="*/ 3936 w 49653"/>
              <a:gd name="connsiteY0" fmla="*/ 14229 h 43219"/>
              <a:gd name="connsiteX1" fmla="*/ 5659 w 49653"/>
              <a:gd name="connsiteY1" fmla="*/ 6766 h 43219"/>
              <a:gd name="connsiteX2" fmla="*/ 14041 w 49653"/>
              <a:gd name="connsiteY2" fmla="*/ 5061 h 43219"/>
              <a:gd name="connsiteX3" fmla="*/ 22492 w 49653"/>
              <a:gd name="connsiteY3" fmla="*/ 3291 h 43219"/>
              <a:gd name="connsiteX4" fmla="*/ 25785 w 49653"/>
              <a:gd name="connsiteY4" fmla="*/ 59 h 43219"/>
              <a:gd name="connsiteX5" fmla="*/ 29869 w 49653"/>
              <a:gd name="connsiteY5" fmla="*/ 2340 h 43219"/>
              <a:gd name="connsiteX6" fmla="*/ 35499 w 49653"/>
              <a:gd name="connsiteY6" fmla="*/ 549 h 43219"/>
              <a:gd name="connsiteX7" fmla="*/ 38354 w 49653"/>
              <a:gd name="connsiteY7" fmla="*/ 5435 h 43219"/>
              <a:gd name="connsiteX8" fmla="*/ 42018 w 49653"/>
              <a:gd name="connsiteY8" fmla="*/ 10177 h 43219"/>
              <a:gd name="connsiteX9" fmla="*/ 41854 w 49653"/>
              <a:gd name="connsiteY9" fmla="*/ 15319 h 43219"/>
              <a:gd name="connsiteX10" fmla="*/ 43052 w 49653"/>
              <a:gd name="connsiteY10" fmla="*/ 23181 h 43219"/>
              <a:gd name="connsiteX11" fmla="*/ 37440 w 49653"/>
              <a:gd name="connsiteY11" fmla="*/ 30063 h 43219"/>
              <a:gd name="connsiteX12" fmla="*/ 35431 w 49653"/>
              <a:gd name="connsiteY12" fmla="*/ 35960 h 43219"/>
              <a:gd name="connsiteX13" fmla="*/ 28591 w 49653"/>
              <a:gd name="connsiteY13" fmla="*/ 36674 h 43219"/>
              <a:gd name="connsiteX14" fmla="*/ 23703 w 49653"/>
              <a:gd name="connsiteY14" fmla="*/ 42965 h 43219"/>
              <a:gd name="connsiteX15" fmla="*/ 16516 w 49653"/>
              <a:gd name="connsiteY15" fmla="*/ 39125 h 43219"/>
              <a:gd name="connsiteX16" fmla="*/ 5840 w 49653"/>
              <a:gd name="connsiteY16" fmla="*/ 35331 h 43219"/>
              <a:gd name="connsiteX17" fmla="*/ 1146 w 49653"/>
              <a:gd name="connsiteY17" fmla="*/ 31109 h 43219"/>
              <a:gd name="connsiteX18" fmla="*/ 2149 w 49653"/>
              <a:gd name="connsiteY18" fmla="*/ 25410 h 43219"/>
              <a:gd name="connsiteX19" fmla="*/ 31 w 49653"/>
              <a:gd name="connsiteY19" fmla="*/ 19563 h 43219"/>
              <a:gd name="connsiteX20" fmla="*/ 3899 w 49653"/>
              <a:gd name="connsiteY20" fmla="*/ 14366 h 43219"/>
              <a:gd name="connsiteX21" fmla="*/ 3936 w 49653"/>
              <a:gd name="connsiteY21" fmla="*/ 14229 h 43219"/>
              <a:gd name="connsiteX0" fmla="*/ 2648254 w 2648254"/>
              <a:gd name="connsiteY0" fmla="*/ 151486 h 900079"/>
              <a:gd name="connsiteX1" fmla="*/ 2623263 w 2648254"/>
              <a:gd name="connsiteY1" fmla="*/ 176477 h 900079"/>
              <a:gd name="connsiteX2" fmla="*/ 2598272 w 2648254"/>
              <a:gd name="connsiteY2" fmla="*/ 151486 h 900079"/>
              <a:gd name="connsiteX3" fmla="*/ 2623263 w 2648254"/>
              <a:gd name="connsiteY3" fmla="*/ 126495 h 900079"/>
              <a:gd name="connsiteX4" fmla="*/ 2648254 w 2648254"/>
              <a:gd name="connsiteY4" fmla="*/ 151486 h 900079"/>
              <a:gd name="connsiteX0" fmla="*/ 2541225 w 2648254"/>
              <a:gd name="connsiteY0" fmla="*/ 178030 h 900079"/>
              <a:gd name="connsiteX1" fmla="*/ 2491243 w 2648254"/>
              <a:gd name="connsiteY1" fmla="*/ 228012 h 900079"/>
              <a:gd name="connsiteX2" fmla="*/ 2441261 w 2648254"/>
              <a:gd name="connsiteY2" fmla="*/ 178030 h 900079"/>
              <a:gd name="connsiteX3" fmla="*/ 2491243 w 2648254"/>
              <a:gd name="connsiteY3" fmla="*/ 128048 h 900079"/>
              <a:gd name="connsiteX4" fmla="*/ 2541225 w 2648254"/>
              <a:gd name="connsiteY4" fmla="*/ 178030 h 900079"/>
              <a:gd name="connsiteX0" fmla="*/ 2385195 w 2648254"/>
              <a:gd name="connsiteY0" fmla="*/ 214426 h 900079"/>
              <a:gd name="connsiteX1" fmla="*/ 2310221 w 2648254"/>
              <a:gd name="connsiteY1" fmla="*/ 289400 h 900079"/>
              <a:gd name="connsiteX2" fmla="*/ 2235247 w 2648254"/>
              <a:gd name="connsiteY2" fmla="*/ 214426 h 900079"/>
              <a:gd name="connsiteX3" fmla="*/ 2310221 w 2648254"/>
              <a:gd name="connsiteY3" fmla="*/ 139452 h 900079"/>
              <a:gd name="connsiteX4" fmla="*/ 2385195 w 2648254"/>
              <a:gd name="connsiteY4" fmla="*/ 214426 h 900079"/>
              <a:gd name="connsiteX0" fmla="*/ 2983 w 49653"/>
              <a:gd name="connsiteY0" fmla="*/ 26443 h 43219"/>
              <a:gd name="connsiteX1" fmla="*/ 2196 w 49653"/>
              <a:gd name="connsiteY1" fmla="*/ 25239 h 43219"/>
              <a:gd name="connsiteX2" fmla="*/ 6964 w 49653"/>
              <a:gd name="connsiteY2" fmla="*/ 34758 h 43219"/>
              <a:gd name="connsiteX3" fmla="*/ 5856 w 49653"/>
              <a:gd name="connsiteY3" fmla="*/ 35139 h 43219"/>
              <a:gd name="connsiteX4" fmla="*/ 16514 w 49653"/>
              <a:gd name="connsiteY4" fmla="*/ 38949 h 43219"/>
              <a:gd name="connsiteX5" fmla="*/ 15846 w 49653"/>
              <a:gd name="connsiteY5" fmla="*/ 37209 h 43219"/>
              <a:gd name="connsiteX6" fmla="*/ 28863 w 49653"/>
              <a:gd name="connsiteY6" fmla="*/ 34610 h 43219"/>
              <a:gd name="connsiteX7" fmla="*/ 28596 w 49653"/>
              <a:gd name="connsiteY7" fmla="*/ 36519 h 43219"/>
              <a:gd name="connsiteX8" fmla="*/ 36546 w 49653"/>
              <a:gd name="connsiteY8" fmla="*/ 25659 h 43219"/>
              <a:gd name="connsiteX9" fmla="*/ 37416 w 49653"/>
              <a:gd name="connsiteY9" fmla="*/ 29949 h 43219"/>
              <a:gd name="connsiteX10" fmla="*/ 41834 w 49653"/>
              <a:gd name="connsiteY10" fmla="*/ 15213 h 43219"/>
              <a:gd name="connsiteX11" fmla="*/ 40386 w 49653"/>
              <a:gd name="connsiteY11" fmla="*/ 17889 h 43219"/>
              <a:gd name="connsiteX12" fmla="*/ 38360 w 49653"/>
              <a:gd name="connsiteY12" fmla="*/ 5285 h 43219"/>
              <a:gd name="connsiteX13" fmla="*/ 38436 w 49653"/>
              <a:gd name="connsiteY13" fmla="*/ 6549 h 43219"/>
              <a:gd name="connsiteX14" fmla="*/ 29114 w 49653"/>
              <a:gd name="connsiteY14" fmla="*/ 3811 h 43219"/>
              <a:gd name="connsiteX15" fmla="*/ 29856 w 49653"/>
              <a:gd name="connsiteY15" fmla="*/ 2199 h 43219"/>
              <a:gd name="connsiteX16" fmla="*/ 22177 w 49653"/>
              <a:gd name="connsiteY16" fmla="*/ 4579 h 43219"/>
              <a:gd name="connsiteX17" fmla="*/ 22536 w 49653"/>
              <a:gd name="connsiteY17" fmla="*/ 3189 h 43219"/>
              <a:gd name="connsiteX18" fmla="*/ 14036 w 49653"/>
              <a:gd name="connsiteY18" fmla="*/ 5051 h 43219"/>
              <a:gd name="connsiteX19" fmla="*/ 15336 w 49653"/>
              <a:gd name="connsiteY19" fmla="*/ 6399 h 43219"/>
              <a:gd name="connsiteX20" fmla="*/ 4163 w 49653"/>
              <a:gd name="connsiteY20" fmla="*/ 15648 h 43219"/>
              <a:gd name="connsiteX21" fmla="*/ 3936 w 49653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53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648254" h="900079">
                <a:moveTo>
                  <a:pt x="2648254" y="151486"/>
                </a:moveTo>
                <a:cubicBezTo>
                  <a:pt x="2648254" y="165288"/>
                  <a:pt x="2637065" y="176477"/>
                  <a:pt x="2623263" y="176477"/>
                </a:cubicBezTo>
                <a:cubicBezTo>
                  <a:pt x="2609461" y="176477"/>
                  <a:pt x="2598272" y="165288"/>
                  <a:pt x="2598272" y="151486"/>
                </a:cubicBezTo>
                <a:cubicBezTo>
                  <a:pt x="2598272" y="137684"/>
                  <a:pt x="2609461" y="126495"/>
                  <a:pt x="2623263" y="126495"/>
                </a:cubicBezTo>
                <a:cubicBezTo>
                  <a:pt x="2637065" y="126495"/>
                  <a:pt x="2648254" y="137684"/>
                  <a:pt x="2648254" y="151486"/>
                </a:cubicBezTo>
                <a:close/>
              </a:path>
              <a:path w="2648254" h="900079">
                <a:moveTo>
                  <a:pt x="2541225" y="178030"/>
                </a:moveTo>
                <a:cubicBezTo>
                  <a:pt x="2541225" y="205634"/>
                  <a:pt x="2518847" y="228012"/>
                  <a:pt x="2491243" y="228012"/>
                </a:cubicBezTo>
                <a:cubicBezTo>
                  <a:pt x="2463639" y="228012"/>
                  <a:pt x="2441261" y="205634"/>
                  <a:pt x="2441261" y="178030"/>
                </a:cubicBezTo>
                <a:cubicBezTo>
                  <a:pt x="2441261" y="150426"/>
                  <a:pt x="2463639" y="128048"/>
                  <a:pt x="2491243" y="128048"/>
                </a:cubicBezTo>
                <a:cubicBezTo>
                  <a:pt x="2518847" y="128048"/>
                  <a:pt x="2541225" y="150426"/>
                  <a:pt x="2541225" y="178030"/>
                </a:cubicBezTo>
                <a:close/>
              </a:path>
              <a:path w="2648254" h="900079">
                <a:moveTo>
                  <a:pt x="2385195" y="214426"/>
                </a:moveTo>
                <a:cubicBezTo>
                  <a:pt x="2385195" y="255833"/>
                  <a:pt x="2351628" y="289400"/>
                  <a:pt x="2310221" y="289400"/>
                </a:cubicBezTo>
                <a:cubicBezTo>
                  <a:pt x="2268814" y="289400"/>
                  <a:pt x="2235247" y="255833"/>
                  <a:pt x="2235247" y="214426"/>
                </a:cubicBezTo>
                <a:cubicBezTo>
                  <a:pt x="2235247" y="173019"/>
                  <a:pt x="2268814" y="139452"/>
                  <a:pt x="2310221" y="139452"/>
                </a:cubicBezTo>
                <a:cubicBezTo>
                  <a:pt x="2351628" y="139452"/>
                  <a:pt x="2385195" y="173019"/>
                  <a:pt x="2385195" y="214426"/>
                </a:cubicBezTo>
                <a:close/>
              </a:path>
              <a:path w="49653" h="43219" fill="none" extrusionOk="0">
                <a:moveTo>
                  <a:pt x="2983" y="26443"/>
                </a:moveTo>
                <a:cubicBezTo>
                  <a:pt x="2099" y="26537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546" y="25659"/>
                </a:moveTo>
                <a:cubicBezTo>
                  <a:pt x="38550" y="26987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1592" y="5635926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am in so </a:t>
            </a:r>
          </a:p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much trouble.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935" y="2679612"/>
            <a:ext cx="44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Does your Dad know that you have it?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744597" y="5360732"/>
            <a:ext cx="1118297" cy="550388"/>
          </a:xfrm>
          <a:prstGeom prst="wedgeRoundRectCallout">
            <a:avLst>
              <a:gd name="adj1" fmla="val 5499"/>
              <a:gd name="adj2" fmla="val -89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44597" y="5413613"/>
            <a:ext cx="123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No Miss</a:t>
            </a:r>
          </a:p>
        </p:txBody>
      </p:sp>
    </p:spTree>
    <p:extLst>
      <p:ext uri="{BB962C8B-B14F-4D97-AF65-F5344CB8AC3E}">
        <p14:creationId xmlns:p14="http://schemas.microsoft.com/office/powerpoint/2010/main" val="1162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373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Imagine that Jed and Amy did try to scare Mia and Jamie with the knife.  </a:t>
            </a:r>
          </a:p>
          <a:p>
            <a:pPr algn="ctr"/>
            <a:endParaRPr lang="en-US" sz="3600" b="1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What could happen next?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67" y="3429000"/>
            <a:ext cx="2642849" cy="2642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4238036"/>
            <a:ext cx="2354008" cy="2360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015212"/>
            <a:ext cx="2269634" cy="22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D3E64-9FB1-6A21-C25B-8C11CC284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" y="21040"/>
            <a:ext cx="9089924" cy="68159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3FFEBC-7051-391D-97F3-37557C19E846}"/>
              </a:ext>
            </a:extLst>
          </p:cNvPr>
          <p:cNvSpPr txBox="1">
            <a:spLocks/>
          </p:cNvSpPr>
          <p:nvPr/>
        </p:nvSpPr>
        <p:spPr>
          <a:xfrm>
            <a:off x="1570382" y="2142367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are our school rules about knives?</a:t>
            </a:r>
          </a:p>
        </p:txBody>
      </p:sp>
    </p:spTree>
    <p:extLst>
      <p:ext uri="{BB962C8B-B14F-4D97-AF65-F5344CB8AC3E}">
        <p14:creationId xmlns:p14="http://schemas.microsoft.com/office/powerpoint/2010/main" val="395158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699F5-1D2E-A2B3-B5E8-16730337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9308"/>
            <a:ext cx="7474226" cy="1040858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+mn-lt"/>
              </a:rPr>
              <a:t>What could you do if you think, or know, that someone is carrying a knife?</a:t>
            </a:r>
            <a:endParaRPr lang="en-GB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52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A40F2-F57A-76F4-F236-CA31035F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7321" y="2801762"/>
            <a:ext cx="8269357" cy="4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What can you do if you think, or know, that someone is carrying a knife?</a:t>
            </a:r>
          </a:p>
          <a:p>
            <a:endParaRPr lang="en-US" sz="2800" b="1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If you can, avoid the person and don’t go near them.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If you can’t avoid them, stay calm and do not argue with them.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Try to remove yourself from the situation.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Report it to a trusted adult as soon as possible so they can report it to the police</a:t>
            </a:r>
            <a:r>
              <a:rPr lang="en-US" sz="2000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.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frame&#10;&#10;Description automatically generated">
            <a:extLst>
              <a:ext uri="{FF2B5EF4-FFF2-40B4-BE49-F238E27FC236}">
                <a16:creationId xmlns:a16="http://schemas.microsoft.com/office/drawing/2014/main" id="{9BE73100-5163-C01A-E417-9A509C25C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8574" y="370247"/>
            <a:ext cx="6732062" cy="174156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61903" y="1378518"/>
            <a:ext cx="8229600" cy="4974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spc="300" dirty="0">
              <a:solidFill>
                <a:srgbClr val="92D050"/>
              </a:solidFill>
              <a:latin typeface="Cooper Black" panose="0208090404030B020404" pitchFamily="18" charset="0"/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Police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Police Community Support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Teachers and adults at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Parents and </a:t>
            </a:r>
            <a:r>
              <a:rPr lang="en-US" dirty="0" err="1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carers</a:t>
            </a:r>
            <a:endParaRPr lang="en-US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Family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Youth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Any trusted adult</a:t>
            </a:r>
          </a:p>
          <a:p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In an emergency 999</a:t>
            </a:r>
          </a:p>
          <a:p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In a non-emergency 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endParaRPr lang="en-US" spc="300" dirty="0">
              <a:solidFill>
                <a:srgbClr val="92D050"/>
              </a:solidFill>
              <a:latin typeface="Arial Rounded MT Bold" panose="020F0704030504030204" pitchFamily="34" charset="0"/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92D050"/>
              </a:solidFill>
              <a:latin typeface="Arial Rounded MT Bold" panose="020F0704030504030204" pitchFamily="34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D2470-36EE-0F5C-0E0C-3BB74E0E3F02}"/>
              </a:ext>
            </a:extLst>
          </p:cNvPr>
          <p:cNvSpPr txBox="1"/>
          <p:nvPr/>
        </p:nvSpPr>
        <p:spPr>
          <a:xfrm>
            <a:off x="1893364" y="436751"/>
            <a:ext cx="509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you </a:t>
            </a:r>
          </a:p>
          <a:p>
            <a:pPr algn="ctr"/>
            <a:r>
              <a:rPr lang="en-GB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to?</a:t>
            </a:r>
          </a:p>
        </p:txBody>
      </p:sp>
      <p:pic>
        <p:nvPicPr>
          <p:cNvPr id="7" name="Picture 6" descr="A hand holding a cell phone&#10;&#10;Description automatically generated">
            <a:extLst>
              <a:ext uri="{FF2B5EF4-FFF2-40B4-BE49-F238E27FC236}">
                <a16:creationId xmlns:a16="http://schemas.microsoft.com/office/drawing/2014/main" id="{E5872307-62EB-BBC6-128B-8E153F1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8818" y="3268155"/>
            <a:ext cx="3186615" cy="3589845"/>
          </a:xfrm>
          <a:prstGeom prst="rect">
            <a:avLst/>
          </a:prstGeom>
        </p:spPr>
      </p:pic>
      <p:pic>
        <p:nvPicPr>
          <p:cNvPr id="9" name="Picture 8" descr="A green phone symbol with waves&#10;&#10;Description automatically generated">
            <a:extLst>
              <a:ext uri="{FF2B5EF4-FFF2-40B4-BE49-F238E27FC236}">
                <a16:creationId xmlns:a16="http://schemas.microsoft.com/office/drawing/2014/main" id="{FB2BD8F0-E835-EC4D-7718-A9EBDD918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6" y="4221984"/>
            <a:ext cx="1174160" cy="11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670AB-5691-ADFF-C479-2CF8FB42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330" y="8467"/>
            <a:ext cx="9342782" cy="6841066"/>
          </a:xfrm>
          <a:prstGeom prst="rect">
            <a:avLst/>
          </a:prstGeom>
        </p:spPr>
      </p:pic>
      <p:pic>
        <p:nvPicPr>
          <p:cNvPr id="6" name="Picture 5" descr="A rolled up paper with a blue ribbon&#10;&#10;Description automatically generated">
            <a:extLst>
              <a:ext uri="{FF2B5EF4-FFF2-40B4-BE49-F238E27FC236}">
                <a16:creationId xmlns:a16="http://schemas.microsoft.com/office/drawing/2014/main" id="{ECD369A3-EFBE-C774-7968-D16735C1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966" flipH="1">
            <a:off x="695030" y="2144493"/>
            <a:ext cx="4389078" cy="48542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377A44-DD86-FEA0-EF36-C7C1C3B9F16D}"/>
              </a:ext>
            </a:extLst>
          </p:cNvPr>
          <p:cNvSpPr txBox="1">
            <a:spLocks/>
          </p:cNvSpPr>
          <p:nvPr/>
        </p:nvSpPr>
        <p:spPr>
          <a:xfrm>
            <a:off x="0" y="894522"/>
            <a:ext cx="8816010" cy="897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To stop knife crime, I pledge to…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56C733-642B-19DB-EAC9-92870581D1C0}"/>
              </a:ext>
            </a:extLst>
          </p:cNvPr>
          <p:cNvSpPr txBox="1">
            <a:spLocks/>
          </p:cNvSpPr>
          <p:nvPr/>
        </p:nvSpPr>
        <p:spPr>
          <a:xfrm>
            <a:off x="4342210" y="4616890"/>
            <a:ext cx="4599440" cy="897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#</a:t>
            </a:r>
            <a:r>
              <a:rPr lang="en-US" sz="4000" cap="none" dirty="0" err="1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NottsAgainstKnives</a:t>
            </a:r>
            <a:endParaRPr lang="en-US" sz="4000" cap="none" dirty="0">
              <a:solidFill>
                <a:srgbClr val="002060"/>
              </a:solidFill>
              <a:latin typeface="Calibri" panose="020F0502020204030204" pitchFamily="34" charset="0"/>
              <a:ea typeface="Londrina Soli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2C042-6F87-AF65-DC60-ABEB0BD99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609647"/>
            <a:ext cx="9086850" cy="59647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808" y="2534478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do you know at the start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274840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aper with a red pin on it&#10;&#10;Description automatically generated">
            <a:extLst>
              <a:ext uri="{FF2B5EF4-FFF2-40B4-BE49-F238E27FC236}">
                <a16:creationId xmlns:a16="http://schemas.microsoft.com/office/drawing/2014/main" id="{C0C112DF-4206-F3B9-C2A7-9D6D5EC40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220980"/>
            <a:ext cx="5279593" cy="33661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 rot="20864118">
            <a:off x="2530647" y="1226497"/>
            <a:ext cx="8041756" cy="596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  <a:ea typeface="Londrina Solid" charset="0"/>
                <a:cs typeface="Londrina Solid" charset="0"/>
              </a:rPr>
              <a:t>A reminder..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803" y="3874374"/>
            <a:ext cx="8528392" cy="320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GB" dirty="0">
                <a:ea typeface="Adobe Gothic Std B" panose="020B0800000000000000" pitchFamily="34" charset="-128"/>
                <a:cs typeface="Londrina Solid" charset="0"/>
              </a:rPr>
              <a:t>In today’s lesson we talked about rules and laws around knives.  We thought about what could happen if people break these rules and laws.</a:t>
            </a:r>
          </a:p>
          <a:p>
            <a:pPr fontAlgn="ctr"/>
            <a:endParaRPr lang="en-GB" dirty="0"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dirty="0">
                <a:ea typeface="Adobe Gothic Std B" panose="020B0800000000000000" pitchFamily="34" charset="-128"/>
                <a:cs typeface="Londrina Solid" charset="0"/>
              </a:rPr>
              <a:t>If you feel worried or anxious about anything we have talked about today, please let someone in school or home know.  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8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ED130-73F9-47AA-93CD-7573E7BF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" y="42081"/>
            <a:ext cx="9089924" cy="68159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D75FE-DF72-EFAE-B75E-0D94BC9412B1}"/>
              </a:ext>
            </a:extLst>
          </p:cNvPr>
          <p:cNvSpPr txBox="1">
            <a:spLocks/>
          </p:cNvSpPr>
          <p:nvPr/>
        </p:nvSpPr>
        <p:spPr>
          <a:xfrm>
            <a:off x="1570382" y="2142367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do you know at the end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325998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914E30-ACE7-E6C5-34BB-44C27F98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410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987702"/>
            <a:ext cx="53029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Before we begin…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997" y="2921336"/>
            <a:ext cx="5732166" cy="32080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GB" sz="2900" dirty="0">
              <a:latin typeface="Adobe Gothic Std B" panose="020B0800000000000000" pitchFamily="34" charset="-128"/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sz="2900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Knife crime is very serious.  It may have affected you or people you know.</a:t>
            </a:r>
          </a:p>
          <a:p>
            <a:pPr fontAlgn="ctr"/>
            <a:endParaRPr lang="en-GB" sz="2900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sz="2900" dirty="0">
                <a:solidFill>
                  <a:srgbClr val="002060"/>
                </a:solidFill>
                <a:ea typeface="Adobe Gothic Std B"/>
                <a:cs typeface="Londrina Solid" charset="0"/>
              </a:rPr>
              <a:t>If you (or someone you know) feel worried or anxious during or after the session or at any time, please let someone know.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  <p:pic>
        <p:nvPicPr>
          <p:cNvPr id="2" name="Picture 1" descr="A pair of white and orange speech bubbles&#10;&#10;Description automatically generated">
            <a:extLst>
              <a:ext uri="{FF2B5EF4-FFF2-40B4-BE49-F238E27FC236}">
                <a16:creationId xmlns:a16="http://schemas.microsoft.com/office/drawing/2014/main" id="{65A8E213-E359-9786-9C41-B251AEA4D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63" y="3437467"/>
            <a:ext cx="2822306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rectangle&#10;&#10;Description automatically generated">
            <a:extLst>
              <a:ext uri="{FF2B5EF4-FFF2-40B4-BE49-F238E27FC236}">
                <a16:creationId xmlns:a16="http://schemas.microsoft.com/office/drawing/2014/main" id="{920A75CB-9FB2-6B34-9765-E235B9EF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7" y="8467"/>
            <a:ext cx="9155317" cy="68495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6231" y="3178934"/>
            <a:ext cx="8510204" cy="313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school rules about knives 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the laws about carrying and using knives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understand the risks involved with carrying and using a knife  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how to get help if you are concerned about knife crime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0A6E7-65C8-8218-0BC5-DCD474122DC3}"/>
              </a:ext>
            </a:extLst>
          </p:cNvPr>
          <p:cNvSpPr txBox="1"/>
          <p:nvPr/>
        </p:nvSpPr>
        <p:spPr>
          <a:xfrm>
            <a:off x="146206" y="2589980"/>
            <a:ext cx="576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By the end of the lesson, you will: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3FCF3-4AFB-4193-9E5B-E85C7E39BA4E}"/>
              </a:ext>
            </a:extLst>
          </p:cNvPr>
          <p:cNvSpPr txBox="1">
            <a:spLocks/>
          </p:cNvSpPr>
          <p:nvPr/>
        </p:nvSpPr>
        <p:spPr>
          <a:xfrm>
            <a:off x="-11317" y="977763"/>
            <a:ext cx="6402178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What are we learning?</a:t>
            </a:r>
          </a:p>
        </p:txBody>
      </p:sp>
    </p:spTree>
    <p:extLst>
      <p:ext uri="{BB962C8B-B14F-4D97-AF65-F5344CB8AC3E}">
        <p14:creationId xmlns:p14="http://schemas.microsoft.com/office/powerpoint/2010/main" val="8812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17A79-D378-620D-CBF5-9680EE42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6244" y="2627373"/>
            <a:ext cx="8041756" cy="293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Share your ideas thoughtfully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Listen carefully to adults and classmates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Ask questions but not personal ones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Be kind and respectful to each other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Keep yourself and others safe</a:t>
            </a:r>
          </a:p>
        </p:txBody>
      </p:sp>
      <p:pic>
        <p:nvPicPr>
          <p:cNvPr id="3" name="Picture 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8F01CEDE-C19D-DF16-2E12-7C5CCB9DA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48" y="4528458"/>
            <a:ext cx="4642152" cy="23210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38E636-2106-BF16-440E-A27676C2A6AA}"/>
              </a:ext>
            </a:extLst>
          </p:cNvPr>
          <p:cNvSpPr txBox="1">
            <a:spLocks/>
          </p:cNvSpPr>
          <p:nvPr/>
        </p:nvSpPr>
        <p:spPr>
          <a:xfrm>
            <a:off x="0" y="941205"/>
            <a:ext cx="57601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Group agreement</a:t>
            </a:r>
          </a:p>
        </p:txBody>
      </p:sp>
    </p:spTree>
    <p:extLst>
      <p:ext uri="{BB962C8B-B14F-4D97-AF65-F5344CB8AC3E}">
        <p14:creationId xmlns:p14="http://schemas.microsoft.com/office/powerpoint/2010/main" val="21017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9DCC8-DE32-422C-AB1B-84952DB8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pic>
        <p:nvPicPr>
          <p:cNvPr id="3" name="Picture 2" descr="A close-up of hands&#10;&#10;Description automatically generated">
            <a:extLst>
              <a:ext uri="{FF2B5EF4-FFF2-40B4-BE49-F238E27FC236}">
                <a16:creationId xmlns:a16="http://schemas.microsoft.com/office/drawing/2014/main" id="{D13928DE-7E41-78D6-F737-2C2F5DBB6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" y="3301183"/>
            <a:ext cx="7664521" cy="3556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60496-E2EE-1308-8920-C895E1530E2D}"/>
              </a:ext>
            </a:extLst>
          </p:cNvPr>
          <p:cNvSpPr txBox="1"/>
          <p:nvPr/>
        </p:nvSpPr>
        <p:spPr>
          <a:xfrm>
            <a:off x="523982" y="2485349"/>
            <a:ext cx="833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3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Londrina Solid" charset="0"/>
              </a:rPr>
              <a:t>Why might someone carry a knife?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ACE6D2-7E34-43B7-B9B1-B8369EC34C33}"/>
              </a:ext>
            </a:extLst>
          </p:cNvPr>
          <p:cNvSpPr txBox="1">
            <a:spLocks/>
          </p:cNvSpPr>
          <p:nvPr/>
        </p:nvSpPr>
        <p:spPr>
          <a:xfrm>
            <a:off x="0" y="987702"/>
            <a:ext cx="57601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Give me five</a:t>
            </a:r>
          </a:p>
        </p:txBody>
      </p:sp>
    </p:spTree>
    <p:extLst>
      <p:ext uri="{BB962C8B-B14F-4D97-AF65-F5344CB8AC3E}">
        <p14:creationId xmlns:p14="http://schemas.microsoft.com/office/powerpoint/2010/main" val="200146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699F5-1D2E-A2B3-B5E8-16730337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2" y="4326387"/>
            <a:ext cx="8625016" cy="10408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>
                <a:solidFill>
                  <a:srgbClr val="002060"/>
                </a:solidFill>
                <a:latin typeface="+mn-lt"/>
              </a:rPr>
              <a:t>Knife rules and laws </a:t>
            </a:r>
            <a:br>
              <a:rPr lang="en-GB" sz="8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0700" dirty="0">
                <a:solidFill>
                  <a:srgbClr val="002060"/>
                </a:solidFill>
                <a:latin typeface="+mn-lt"/>
              </a:rPr>
              <a:t>Quiz</a:t>
            </a:r>
            <a:br>
              <a:rPr lang="en-GB" sz="8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sz="8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1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75861E-F25F-D906-B1EB-51B9628E382D}"/>
              </a:ext>
            </a:extLst>
          </p:cNvPr>
          <p:cNvSpPr/>
          <p:nvPr/>
        </p:nvSpPr>
        <p:spPr>
          <a:xfrm>
            <a:off x="7970202" y="1682392"/>
            <a:ext cx="866373" cy="47499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32761-80C9-F5EA-ED19-8922A0BF7D88}"/>
              </a:ext>
            </a:extLst>
          </p:cNvPr>
          <p:cNvSpPr/>
          <p:nvPr/>
        </p:nvSpPr>
        <p:spPr>
          <a:xfrm>
            <a:off x="421374" y="1682392"/>
            <a:ext cx="7395101" cy="4749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ncil and checklist on a piece of paper&#10;&#10;Description automatically generated">
            <a:extLst>
              <a:ext uri="{FF2B5EF4-FFF2-40B4-BE49-F238E27FC236}">
                <a16:creationId xmlns:a16="http://schemas.microsoft.com/office/drawing/2014/main" id="{4803721B-3035-9669-8DB7-08A8EF97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8" y="69349"/>
            <a:ext cx="1559103" cy="155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25CC1-10FF-BA0E-AA75-735B196722E2}"/>
              </a:ext>
            </a:extLst>
          </p:cNvPr>
          <p:cNvSpPr txBox="1"/>
          <p:nvPr/>
        </p:nvSpPr>
        <p:spPr>
          <a:xfrm>
            <a:off x="1605726" y="501261"/>
            <a:ext cx="521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True or False 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9042D-BAAC-103D-0BE2-98356AA0FB2F}"/>
              </a:ext>
            </a:extLst>
          </p:cNvPr>
          <p:cNvSpPr txBox="1"/>
          <p:nvPr/>
        </p:nvSpPr>
        <p:spPr>
          <a:xfrm>
            <a:off x="595033" y="1867619"/>
            <a:ext cx="7047782" cy="450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It is against the law to have any article/item which has a blade or is sharply pointed in a public place (without a good reason)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child can take a knife into school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if they need it for their work       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if it is part of their religious dress 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as part of their fancy dress costume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Shops are allowed to sell knives to young people under 18    </a:t>
            </a:r>
            <a:endParaRPr lang="en-US" sz="2000" noProof="0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Children 10 and over can be charged with a crime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F173F-703A-A522-995C-B6E6DECA7616}"/>
              </a:ext>
            </a:extLst>
          </p:cNvPr>
          <p:cNvSpPr txBox="1"/>
          <p:nvPr/>
        </p:nvSpPr>
        <p:spPr>
          <a:xfrm>
            <a:off x="8073866" y="2458216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5E06F-31AE-9130-3CA6-026716BB51ED}"/>
              </a:ext>
            </a:extLst>
          </p:cNvPr>
          <p:cNvSpPr txBox="1"/>
          <p:nvPr/>
        </p:nvSpPr>
        <p:spPr>
          <a:xfrm>
            <a:off x="8073866" y="3586433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86D8B-CFF8-07CA-508B-D4927D2489B8}"/>
              </a:ext>
            </a:extLst>
          </p:cNvPr>
          <p:cNvSpPr txBox="1"/>
          <p:nvPr/>
        </p:nvSpPr>
        <p:spPr>
          <a:xfrm>
            <a:off x="8073866" y="4192620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A34E6-5609-63FA-4EF3-B447E5786143}"/>
              </a:ext>
            </a:extLst>
          </p:cNvPr>
          <p:cNvSpPr txBox="1"/>
          <p:nvPr/>
        </p:nvSpPr>
        <p:spPr>
          <a:xfrm>
            <a:off x="8112100" y="5916192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AABD6-25D6-18C1-2B00-88C480F9C41D}"/>
              </a:ext>
            </a:extLst>
          </p:cNvPr>
          <p:cNvSpPr txBox="1"/>
          <p:nvPr/>
        </p:nvSpPr>
        <p:spPr>
          <a:xfrm>
            <a:off x="8055125" y="3001308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F92FD-B4A8-8E8C-55F0-E371452E1B60}"/>
              </a:ext>
            </a:extLst>
          </p:cNvPr>
          <p:cNvSpPr txBox="1"/>
          <p:nvPr/>
        </p:nvSpPr>
        <p:spPr>
          <a:xfrm>
            <a:off x="8055124" y="4773622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4BA59-6928-9E31-2A17-9A40B1A8CB6C}"/>
              </a:ext>
            </a:extLst>
          </p:cNvPr>
          <p:cNvSpPr txBox="1"/>
          <p:nvPr/>
        </p:nvSpPr>
        <p:spPr>
          <a:xfrm>
            <a:off x="8073866" y="5377242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327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BB18DD4-A2F0-B886-AAC3-DC9D2579677A}"/>
              </a:ext>
            </a:extLst>
          </p:cNvPr>
          <p:cNvGrpSpPr/>
          <p:nvPr/>
        </p:nvGrpSpPr>
        <p:grpSpPr>
          <a:xfrm>
            <a:off x="6861483" y="1695930"/>
            <a:ext cx="1509654" cy="2198486"/>
            <a:chOff x="6775668" y="1549963"/>
            <a:chExt cx="1579590" cy="235359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7C777B-093E-C2BE-2241-244C75683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691" r="4380" b="5561"/>
            <a:stretch/>
          </p:blipFill>
          <p:spPr>
            <a:xfrm>
              <a:off x="6775668" y="1549963"/>
              <a:ext cx="1579590" cy="235359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61AC2B-881F-D3D0-C716-0DDE32F73A83}"/>
                    </a:ext>
                  </a:extLst>
                </p14:cNvPr>
                <p14:cNvContentPartPr/>
                <p14:nvPr/>
              </p14:nvContentPartPr>
              <p14:xfrm>
                <a:off x="6810426" y="2717620"/>
                <a:ext cx="262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61AC2B-881F-D3D0-C716-0DDE32F73A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3774" y="2650476"/>
                  <a:ext cx="159203" cy="3063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4AC6BA-FAFA-305A-335C-C97C12EED165}"/>
              </a:ext>
            </a:extLst>
          </p:cNvPr>
          <p:cNvGrpSpPr/>
          <p:nvPr/>
        </p:nvGrpSpPr>
        <p:grpSpPr>
          <a:xfrm>
            <a:off x="3804147" y="1529739"/>
            <a:ext cx="1718429" cy="2322599"/>
            <a:chOff x="399791" y="4091425"/>
            <a:chExt cx="1974343" cy="2688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FD44DA-E898-4210-2F6B-C6F9329D3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8748" b="2421"/>
            <a:stretch/>
          </p:blipFill>
          <p:spPr>
            <a:xfrm>
              <a:off x="399791" y="4091425"/>
              <a:ext cx="1914586" cy="268861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084EF3-D2BB-DEDB-738D-BC136C0CD4FC}"/>
                    </a:ext>
                  </a:extLst>
                </p14:cNvPr>
                <p14:cNvContentPartPr/>
                <p14:nvPr/>
              </p14:nvContentPartPr>
              <p14:xfrm>
                <a:off x="1937454" y="5066620"/>
                <a:ext cx="436680" cy="66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084EF3-D2BB-DEDB-738D-BC136C0CD4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501" y="4993695"/>
                  <a:ext cx="580999" cy="81467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0817"/>
            <a:ext cx="8229600" cy="880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</a:rPr>
              <a:t>Meet the characters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966" y="1050654"/>
            <a:ext cx="215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000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Jed’s Dad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19" y="4149263"/>
            <a:ext cx="114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Jed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59093" y="4082034"/>
            <a:ext cx="88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Amy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2835" y="4148425"/>
            <a:ext cx="155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Mia Smith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4314" y="4148425"/>
            <a:ext cx="192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Jamie Smith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5225" y="1168898"/>
            <a:ext cx="1292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Mr. Dyer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1377" y="1159432"/>
            <a:ext cx="1889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Mrs. Anderson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Headteacher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60" y="4499220"/>
            <a:ext cx="2112288" cy="211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6FEC68-7E22-E092-F981-C59765F27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5413" y="4553790"/>
            <a:ext cx="1889761" cy="2003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7129F-233E-EA6B-B1CC-1769673BC08A}"/>
              </a:ext>
            </a:extLst>
          </p:cNvPr>
          <p:cNvGrpSpPr/>
          <p:nvPr/>
        </p:nvGrpSpPr>
        <p:grpSpPr>
          <a:xfrm>
            <a:off x="759091" y="1593658"/>
            <a:ext cx="2103843" cy="2322598"/>
            <a:chOff x="291894" y="1675886"/>
            <a:chExt cx="2299765" cy="26276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511A18-25B3-51F6-E295-25C16CE0D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236" r="10054"/>
            <a:stretch/>
          </p:blipFill>
          <p:spPr>
            <a:xfrm>
              <a:off x="365698" y="1675886"/>
              <a:ext cx="2225961" cy="262760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8EAD09-AAA3-DBFD-8C31-C2D62DA35265}"/>
                    </a:ext>
                  </a:extLst>
                </p14:cNvPr>
                <p14:cNvContentPartPr/>
                <p14:nvPr/>
              </p14:nvContentPartPr>
              <p14:xfrm>
                <a:off x="304134" y="2907700"/>
                <a:ext cx="185040" cy="55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8EAD09-AAA3-DBFD-8C31-C2D62DA352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7441" y="2900779"/>
                  <a:ext cx="198426" cy="567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ECEA2B-E43D-63F4-0647-549295AEA2B3}"/>
                    </a:ext>
                  </a:extLst>
                </p14:cNvPr>
                <p14:cNvContentPartPr/>
                <p14:nvPr/>
              </p14:nvContentPartPr>
              <p14:xfrm>
                <a:off x="291894" y="2994820"/>
                <a:ext cx="330120" cy="63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ECEA2B-E43D-63F4-0647-549295AEA2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430" y="2923945"/>
                  <a:ext cx="467440" cy="780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A63416-7A44-ACC4-32DC-9502C9E93A39}"/>
                    </a:ext>
                  </a:extLst>
                </p14:cNvPr>
                <p14:cNvContentPartPr/>
                <p14:nvPr/>
              </p14:nvContentPartPr>
              <p14:xfrm>
                <a:off x="343734" y="4184260"/>
                <a:ext cx="1964160" cy="11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A63416-7A44-ACC4-32DC-9502C9E93A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864" y="4113183"/>
                  <a:ext cx="2101506" cy="2526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E5FB502-ED96-8963-923B-334237E58C3A}"/>
                  </a:ext>
                </a:extLst>
              </p14:cNvPr>
              <p14:cNvContentPartPr/>
              <p14:nvPr/>
            </p14:nvContentPartPr>
            <p14:xfrm>
              <a:off x="6778014" y="2717620"/>
              <a:ext cx="26280" cy="171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E5FB502-ED96-8963-923B-334237E58C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5014" y="2654980"/>
                <a:ext cx="151920" cy="29736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05C99473-5E52-5DB0-9707-0E4E52AACFE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8033" r="43501" b="44611"/>
          <a:stretch/>
        </p:blipFill>
        <p:spPr>
          <a:xfrm>
            <a:off x="396513" y="4595626"/>
            <a:ext cx="1867992" cy="2006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49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858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Arial Rounded MT Bold</vt:lpstr>
      <vt:lpstr>Calibri</vt:lpstr>
      <vt:lpstr>Calibri Light</vt:lpstr>
      <vt:lpstr>Comic Sans MS</vt:lpstr>
      <vt:lpstr>Cooper Black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Knife rules and laws 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you do if you think, or know, that someone is carrying a knife?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Kirk</dc:creator>
  <cp:lastModifiedBy>Catherine Kirk</cp:lastModifiedBy>
  <cp:revision>129</cp:revision>
  <dcterms:created xsi:type="dcterms:W3CDTF">2023-07-20T14:46:40Z</dcterms:created>
  <dcterms:modified xsi:type="dcterms:W3CDTF">2023-10-11T16:29:54Z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9a534a-49dd-43c4-b4e5-f206b4dbf0e4_Enabled">
    <vt:lpwstr>true</vt:lpwstr>
  </property>
  <property fmtid="{D5CDD505-2E9C-101B-9397-08002B2CF9AE}" pid="3" name="MSIP_Label_0c9a534a-49dd-43c4-b4e5-f206b4dbf0e4_SetDate">
    <vt:lpwstr>2023-08-21T07:14:14Z</vt:lpwstr>
  </property>
  <property fmtid="{D5CDD505-2E9C-101B-9397-08002B2CF9AE}" pid="4" name="MSIP_Label_0c9a534a-49dd-43c4-b4e5-f206b4dbf0e4_Method">
    <vt:lpwstr>Standard</vt:lpwstr>
  </property>
  <property fmtid="{D5CDD505-2E9C-101B-9397-08002B2CF9AE}" pid="5" name="MSIP_Label_0c9a534a-49dd-43c4-b4e5-f206b4dbf0e4_Name">
    <vt:lpwstr>0c9a534a-49dd-43c4-b4e5-f206b4dbf0e4</vt:lpwstr>
  </property>
  <property fmtid="{D5CDD505-2E9C-101B-9397-08002B2CF9AE}" pid="6" name="MSIP_Label_0c9a534a-49dd-43c4-b4e5-f206b4dbf0e4_SiteId">
    <vt:lpwstr>50b6682b-e9dd-4d2c-b984-100e69b077a4</vt:lpwstr>
  </property>
  <property fmtid="{D5CDD505-2E9C-101B-9397-08002B2CF9AE}" pid="7" name="MSIP_Label_0c9a534a-49dd-43c4-b4e5-f206b4dbf0e4_ActionId">
    <vt:lpwstr>94eb2c22-a737-41c0-8b2a-6147dc8f8124</vt:lpwstr>
  </property>
  <property fmtid="{D5CDD505-2E9C-101B-9397-08002B2CF9AE}" pid="8" name="MSIP_Label_0c9a534a-49dd-43c4-b4e5-f206b4dbf0e4_ContentBits">
    <vt:lpwstr>0</vt:lpwstr>
  </property>
</Properties>
</file>